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handoutMasterIdLst>
    <p:handoutMasterId r:id="rId49"/>
  </p:handoutMasterIdLst>
  <p:sldIdLst>
    <p:sldId id="290" r:id="rId2"/>
    <p:sldId id="301" r:id="rId3"/>
    <p:sldId id="310" r:id="rId4"/>
    <p:sldId id="311"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13" r:id="rId22"/>
    <p:sldId id="318" r:id="rId23"/>
    <p:sldId id="314" r:id="rId24"/>
    <p:sldId id="316" r:id="rId25"/>
    <p:sldId id="320" r:id="rId26"/>
    <p:sldId id="317" r:id="rId27"/>
    <p:sldId id="319" r:id="rId28"/>
    <p:sldId id="321" r:id="rId29"/>
    <p:sldId id="322" r:id="rId30"/>
    <p:sldId id="327" r:id="rId31"/>
    <p:sldId id="328" r:id="rId32"/>
    <p:sldId id="326" r:id="rId33"/>
    <p:sldId id="325" r:id="rId34"/>
    <p:sldId id="329" r:id="rId35"/>
    <p:sldId id="330" r:id="rId36"/>
    <p:sldId id="331" r:id="rId37"/>
    <p:sldId id="332" r:id="rId38"/>
    <p:sldId id="333" r:id="rId39"/>
    <p:sldId id="334" r:id="rId40"/>
    <p:sldId id="351" r:id="rId41"/>
    <p:sldId id="303" r:id="rId42"/>
    <p:sldId id="304" r:id="rId43"/>
    <p:sldId id="306" r:id="rId44"/>
    <p:sldId id="307" r:id="rId45"/>
    <p:sldId id="308" r:id="rId46"/>
    <p:sldId id="35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5" autoAdjust="0"/>
    <p:restoredTop sz="89001" autoAdjust="0"/>
  </p:normalViewPr>
  <p:slideViewPr>
    <p:cSldViewPr snapToGrid="0" snapToObjects="1">
      <p:cViewPr>
        <p:scale>
          <a:sx n="80" d="100"/>
          <a:sy n="80" d="100"/>
        </p:scale>
        <p:origin x="474" y="114"/>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800" b="1" i="0" dirty="0">
              <a:latin typeface="Helvetica Neue Condensed" charset="0"/>
              <a:ea typeface="Helvetica Neue Condensed" charset="0"/>
              <a:cs typeface="Helvetica Neue Condensed" charset="0"/>
            </a:rPr>
            <a:t>Manual integration</a:t>
          </a:r>
          <a:endParaRPr lang="en-US" sz="2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600" b="0" i="0" dirty="0">
              <a:solidFill>
                <a:srgbClr val="367C2B"/>
              </a:solidFill>
              <a:latin typeface="Helvetica Neue" charset="0"/>
              <a:ea typeface="Helvetica Neue" charset="0"/>
              <a:cs typeface="Helvetica Neue" charset="0"/>
            </a:rPr>
            <a:t>Show </a:t>
          </a:r>
          <a:r>
            <a:rPr lang="en-US" sz="1600" b="0" i="0" dirty="0" err="1">
              <a:solidFill>
                <a:srgbClr val="367C2B"/>
              </a:solidFill>
              <a:latin typeface="Helvetica Neue" charset="0"/>
              <a:ea typeface="Helvetica Neue" charset="0"/>
              <a:cs typeface="Helvetica Neue" charset="0"/>
            </a:rPr>
            <a:t>JDLogin</a:t>
          </a:r>
          <a:r>
            <a:rPr lang="en-US" sz="16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800" b="1" i="0" dirty="0">
              <a:latin typeface="Helvetica Neue Condensed" charset="0"/>
              <a:ea typeface="Helvetica Neue Condensed" charset="0"/>
              <a:cs typeface="Helvetica Neue Condensed" charset="0"/>
            </a:rPr>
            <a:t>JD Framework</a:t>
          </a:r>
          <a:endParaRPr lang="en-GB" sz="28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600" b="0" i="0" dirty="0">
              <a:solidFill>
                <a:srgbClr val="367C2B"/>
              </a:solidFill>
              <a:latin typeface="Helvetica Neue" charset="0"/>
              <a:ea typeface="Helvetica Neue" charset="0"/>
              <a:cs typeface="Helvetica Neue" charset="0"/>
            </a:rPr>
            <a:t>Framework in Objective-C is integrated into Swift app.</a:t>
          </a:r>
          <a:endParaRPr lang="en-GB" sz="16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600" b="0" i="0" dirty="0" err="1">
              <a:solidFill>
                <a:srgbClr val="367C2B"/>
              </a:solidFill>
              <a:latin typeface="Helvetica Neue" charset="0"/>
              <a:ea typeface="Helvetica Neue" charset="0"/>
              <a:cs typeface="Helvetica Neue" charset="0"/>
            </a:rPr>
            <a:t>Alomofire</a:t>
          </a:r>
          <a:r>
            <a:rPr lang="en-US" sz="16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600" b="0" i="0" dirty="0">
              <a:solidFill>
                <a:srgbClr val="367C2B"/>
              </a:solidFill>
              <a:latin typeface="Helvetica Neue" charset="0"/>
              <a:ea typeface="Helvetica Neue" charset="0"/>
              <a:cs typeface="Helvetica Neue" charset="0"/>
            </a:rPr>
            <a:t>Could authenticate and fetch data</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8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F7CFA28D-13D8-7748-9965-DF08F3E4FAD9}" type="presOf" srcId="{E2F77CC7-3495-854E-8DB2-7CDBDA76E116}" destId="{55194650-AFC2-3C4B-A23B-8FA5B0122C69}" srcOrd="0" destOrd="0" presId="urn:microsoft.com/office/officeart/2005/8/layout/vList5"/>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Swift and Mobile development experience</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LinFactNeighborX="-436" custLinFactNeighborY="1078">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20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2000" b="0" i="0" dirty="0" err="1">
              <a:solidFill>
                <a:srgbClr val="367C2B"/>
              </a:solidFill>
              <a:latin typeface="Helvetica Neue" charset="0"/>
              <a:ea typeface="Helvetica Neue" charset="0"/>
              <a:cs typeface="Helvetica Neue" charset="0"/>
            </a:rPr>
            <a:t>JDLoginViewController</a:t>
          </a:r>
          <a:r>
            <a:rPr lang="en-US" sz="2000" b="0" i="0" dirty="0">
              <a:solidFill>
                <a:srgbClr val="367C2B"/>
              </a:solidFill>
              <a:latin typeface="Helvetica Neue" charset="0"/>
              <a:ea typeface="Helvetica Neue" charset="0"/>
              <a:cs typeface="Helvetica Neue" charset="0"/>
            </a:rPr>
            <a:t> initialized in </a:t>
          </a:r>
          <a:r>
            <a:rPr lang="en-US" sz="2000" b="0" i="0" dirty="0" err="1">
              <a:solidFill>
                <a:srgbClr val="367C2B"/>
              </a:solidFill>
              <a:latin typeface="Helvetica Neue" charset="0"/>
              <a:ea typeface="Helvetica Neue" charset="0"/>
              <a:cs typeface="Helvetica Neue" charset="0"/>
            </a:rPr>
            <a:t>SceneDelegate</a:t>
          </a:r>
          <a:endParaRPr lang="en-US" sz="20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20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20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70940" custScaleY="32523" custLinFactNeighborX="-15263" custLinFactNeighborY="-45778">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111113" custScaleY="45029" custLinFactNeighborX="-2332" custLinFactNeighborY="-40094">
        <dgm:presLayoutVars>
          <dgm:bulletEnabled val="1"/>
        </dgm:presLayoutVars>
      </dgm:prSet>
      <dgm:spPr/>
      <dgm:t>
        <a:bodyPr/>
        <a:lstStyle/>
        <a:p>
          <a:endParaRPr lang="en-US"/>
        </a:p>
      </dgm:t>
    </dgm:pt>
  </dgm:ptLst>
  <dgm:cxnLst>
    <dgm:cxn modelId="{05AAB3AB-C3DC-C544-B9EE-0E4D7D1BD31D}" srcId="{FE25214B-CC6C-1E41-A30C-25E3C681931D}" destId="{C0C6C299-42A2-9243-A20A-7A5A67CA1A47}" srcOrd="3" destOrd="0" parTransId="{986EB7D5-A9FD-3546-B9B5-9F50F00C09EB}" sibTransId="{0FEDC01A-A822-9A4E-96DE-F0FC934D3648}"/>
    <dgm:cxn modelId="{657E7A92-7EB4-C54B-ABD6-C84AC9ADFE5B}" type="presOf" srcId="{691E13A3-DDB0-FF4E-B819-2A82E9CC22FC}" destId="{A6C5627D-50AF-4D48-A0EC-383AC2590BDD}" srcOrd="0" destOrd="0" presId="urn:microsoft.com/office/officeart/2005/8/layout/vList5"/>
    <dgm:cxn modelId="{804632BA-5F6A-7645-9E77-CDAD68B7929C}" type="presOf" srcId="{CE4D9D70-8186-264D-9049-E25D427CC1B0}" destId="{A6C5627D-50AF-4D48-A0EC-383AC2590BDD}" srcOrd="0" destOrd="2"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C3A4CAD-7509-C446-A0CF-3C1F14669D38}" srcId="{FE25214B-CC6C-1E41-A30C-25E3C681931D}" destId="{142E02F9-A855-9F49-91FE-A44D8E74EDFD}" srcOrd="1" destOrd="0" parTransId="{D0A7448F-AE2D-764D-9F5A-D48B727B709A}" sibTransId="{B31B3442-9B0C-4645-BDF0-25B420D1BA21}"/>
    <dgm:cxn modelId="{07A89514-7EDF-9A49-96E3-84F2B99BCB59}" srcId="{FE25214B-CC6C-1E41-A30C-25E3C681931D}" destId="{CE4D9D70-8186-264D-9049-E25D427CC1B0}" srcOrd="2" destOrd="0" parTransId="{13959047-C5EF-2041-9877-A989782625A8}" sibTransId="{278421C2-9255-6F4E-AED9-A8219ED280F5}"/>
    <dgm:cxn modelId="{EDF89951-2360-1D4D-BFD1-D7D27A4E825A}"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AE814F5D-8EB5-F945-9CA1-40FF636FF296}" type="presOf" srcId="{C0C6C299-42A2-9243-A20A-7A5A67CA1A47}" destId="{A6C5627D-50AF-4D48-A0EC-383AC2590BDD}"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276447" custScaleY="100098" custLinFactNeighborX="10114" custLinFactNeighborY="-15651">
        <dgm:presLayoutVars>
          <dgm:chMax val="1"/>
          <dgm:bulletEnabled val="1"/>
        </dgm:presLayoutVars>
      </dgm:prSet>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dgm:spPr/>
      <dgm:t>
        <a:bodyPr/>
        <a:lstStyle/>
        <a:p>
          <a:pPr algn="l"/>
          <a:r>
            <a:rPr lang="en-US" dirty="0" smtClean="0"/>
            <a:t>Functional Testing</a:t>
          </a:r>
          <a:endParaRPr lang="en-US" dirty="0"/>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204B4285-D01F-4ACB-BA0D-8956F459FCB9}">
      <dgm:prSet phldrT="[Text]"/>
      <dgm:spPr/>
      <dgm:t>
        <a:bodyPr/>
        <a:lstStyle/>
        <a:p>
          <a:r>
            <a:rPr lang="en-US" dirty="0" smtClean="0"/>
            <a:t>Unit Testing</a:t>
          </a:r>
          <a:endParaRPr lang="en-US" dirty="0"/>
        </a:p>
      </dgm:t>
    </dgm:pt>
    <dgm:pt modelId="{79EE8A94-1EBE-47B5-B3DB-7AB8370A1112}" type="parTrans" cxnId="{795E9902-60DA-4A37-A6D1-A8E387CAF4E0}">
      <dgm:prSet/>
      <dgm:spPr/>
      <dgm:t>
        <a:bodyPr/>
        <a:lstStyle/>
        <a:p>
          <a:endParaRPr lang="en-US"/>
        </a:p>
      </dgm:t>
    </dgm:pt>
    <dgm:pt modelId="{6D169CDE-1B0E-4CA6-93AD-2F78F869CA04}" type="sibTrans" cxnId="{795E9902-60DA-4A37-A6D1-A8E387CAF4E0}">
      <dgm:prSet/>
      <dgm:spPr/>
      <dgm:t>
        <a:bodyPr/>
        <a:lstStyle/>
        <a:p>
          <a:endParaRPr lang="en-US"/>
        </a:p>
      </dgm:t>
    </dgm:pt>
    <dgm:pt modelId="{030B1A04-FCA2-4159-A117-E35FF8FE8372}">
      <dgm:prSet phldrT="[Text]"/>
      <dgm:spPr/>
      <dgm:t>
        <a:bodyPr/>
        <a:lstStyle/>
        <a:p>
          <a:r>
            <a:rPr lang="en-US" dirty="0" smtClean="0"/>
            <a:t>Testing with Siri</a:t>
          </a:r>
          <a:endParaRPr lang="en-US" dirty="0"/>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dgm:spPr/>
      <dgm:t>
        <a:bodyPr/>
        <a:lstStyle/>
        <a:p>
          <a:pPr algn="l"/>
          <a:r>
            <a:rPr lang="en-US" dirty="0" smtClean="0"/>
            <a:t>Non-functional Testing</a:t>
          </a:r>
          <a:endParaRPr lang="en-US" dirty="0"/>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dgm:spPr/>
      <dgm:t>
        <a:bodyPr/>
        <a:lstStyle/>
        <a:p>
          <a:r>
            <a:rPr lang="en-US" dirty="0" smtClean="0"/>
            <a:t>Compatibility</a:t>
          </a:r>
          <a:endParaRPr lang="en-US" dirty="0"/>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dgm:spPr/>
      <dgm:t>
        <a:bodyPr/>
        <a:lstStyle/>
        <a:p>
          <a:pPr algn="l"/>
          <a:r>
            <a:rPr lang="en-US" dirty="0" smtClean="0"/>
            <a:t>Code Quality</a:t>
          </a:r>
          <a:endParaRPr lang="en-US" dirty="0"/>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dgm:spPr/>
      <dgm:t>
        <a:bodyPr/>
        <a:lstStyle/>
        <a:p>
          <a:r>
            <a:rPr lang="en-US" dirty="0" smtClean="0"/>
            <a:t> </a:t>
          </a:r>
          <a:endParaRPr lang="en-US" dirty="0"/>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dgm:spPr/>
      <dgm:t>
        <a:bodyPr/>
        <a:lstStyle/>
        <a:p>
          <a:r>
            <a:rPr lang="en-US" dirty="0" smtClean="0"/>
            <a:t>Naming Convention</a:t>
          </a:r>
          <a:endParaRPr lang="en-US" dirty="0"/>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dgm:spPr/>
      <dgm:t>
        <a:bodyPr/>
        <a:lstStyle/>
        <a:p>
          <a:endParaRPr lang="en-US" dirty="0"/>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dgm:spPr/>
      <dgm:t>
        <a:bodyPr/>
        <a:lstStyle/>
        <a:p>
          <a:endParaRPr lang="en-US" dirty="0"/>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4D07611D-BC0E-4495-BCF6-70688634BC3B}">
      <dgm:prSet phldrT="[Text]"/>
      <dgm:spPr/>
      <dgm:t>
        <a:bodyPr/>
        <a:lstStyle/>
        <a:p>
          <a:r>
            <a:rPr lang="en-US" dirty="0" smtClean="0"/>
            <a:t>Performance</a:t>
          </a:r>
          <a:endParaRPr lang="en-US" dirty="0"/>
        </a:p>
      </dgm:t>
    </dgm:pt>
    <dgm:pt modelId="{A7BDBC60-DA7F-4B56-B257-D664762CFF42}" type="parTrans" cxnId="{1C382EBD-F1D9-450A-A05D-72B5323422CD}">
      <dgm:prSet/>
      <dgm:spPr/>
      <dgm:t>
        <a:bodyPr/>
        <a:lstStyle/>
        <a:p>
          <a:endParaRPr lang="en-US"/>
        </a:p>
      </dgm:t>
    </dgm:pt>
    <dgm:pt modelId="{05B6347C-6FCB-43B2-B7A1-45427C7547AB}" type="sibTrans" cxnId="{1C382EBD-F1D9-450A-A05D-72B5323422CD}">
      <dgm:prSet/>
      <dgm:spPr/>
      <dgm:t>
        <a:bodyPr/>
        <a:lstStyle/>
        <a:p>
          <a:endParaRPr lang="en-US"/>
        </a:p>
      </dgm:t>
    </dgm:pt>
    <dgm:pt modelId="{1E1643E3-7E37-4BFC-92BF-BAAA1C6EA41F}">
      <dgm:prSet phldrT="[Text]"/>
      <dgm:spPr/>
      <dgm:t>
        <a:bodyPr/>
        <a:lstStyle/>
        <a:p>
          <a:r>
            <a:rPr lang="en-US" dirty="0" smtClean="0"/>
            <a:t>Code convention</a:t>
          </a:r>
          <a:endParaRPr lang="en-US" dirty="0"/>
        </a:p>
      </dgm:t>
    </dgm:pt>
    <dgm:pt modelId="{36F92B51-D0AF-47BA-8871-8ECAA1705F14}" type="parTrans" cxnId="{84578C1E-54EF-4BE2-B66F-5EDE5517A540}">
      <dgm:prSet/>
      <dgm:spPr/>
      <dgm:t>
        <a:bodyPr/>
        <a:lstStyle/>
        <a:p>
          <a:endParaRPr lang="en-US"/>
        </a:p>
      </dgm:t>
    </dgm:pt>
    <dgm:pt modelId="{38458B66-7B77-4D82-8E4B-5214CDDF9967}" type="sibTrans" cxnId="{84578C1E-54EF-4BE2-B66F-5EDE5517A540}">
      <dgm:prSet/>
      <dgm:spPr/>
      <dgm:t>
        <a:bodyPr/>
        <a:lstStyle/>
        <a:p>
          <a:endParaRPr lang="en-US"/>
        </a:p>
      </dgm:t>
    </dgm:pt>
    <dgm:pt modelId="{5BB41CC5-E865-4CF4-BF28-DC36A0C7379C}">
      <dgm:prSet phldrT="[Text]"/>
      <dgm:spPr/>
      <dgm:t>
        <a:bodyPr/>
        <a:lstStyle/>
        <a:p>
          <a:r>
            <a:rPr lang="en-US" dirty="0" smtClean="0"/>
            <a:t>Security</a:t>
          </a:r>
          <a:endParaRPr lang="en-US" dirty="0"/>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70DF2683-F3D1-4641-A758-C3015A82B0D2}" type="pres">
      <dgm:prSet presAssocID="{9E5CA863-8D9A-4EA1-AEFE-A99838038001}" presName="Name0" presStyleCnt="0">
        <dgm:presLayoutVars>
          <dgm:chMax/>
          <dgm:chPref val="3"/>
          <dgm:dir/>
          <dgm:animOne val="branch"/>
          <dgm:animLvl val="lvl"/>
        </dgm:presLayoutVars>
      </dgm:prSet>
      <dgm:spPr/>
    </dgm:pt>
    <dgm:pt modelId="{45D644DC-AB2B-4D02-B352-28EC50AB4036}" type="pres">
      <dgm:prSet presAssocID="{1A669685-7315-4F03-8998-4923B36AFD1A}" presName="composite" presStyleCnt="0"/>
      <dgm:spPr/>
    </dgm:pt>
    <dgm:pt modelId="{F7FC3628-388C-44F6-98A0-5E6F5BC30519}" type="pres">
      <dgm:prSet presAssocID="{1A669685-7315-4F03-8998-4923B36AFD1A}" presName="FirstChild" presStyleLbl="revTx" presStyleIdx="0" presStyleCnt="6">
        <dgm:presLayoutVars>
          <dgm:chMax val="0"/>
          <dgm:chPref val="0"/>
          <dgm:bulletEnabled val="1"/>
        </dgm:presLayoutVars>
      </dgm:prSet>
      <dgm:spPr/>
    </dgm:pt>
    <dgm:pt modelId="{80A68052-8B66-440A-9185-960802EC150E}" type="pres">
      <dgm:prSet presAssocID="{1A669685-7315-4F03-8998-4923B36AFD1A}" presName="Parent" presStyleLbl="alignNode1" presStyleIdx="0" presStyleCnt="3">
        <dgm:presLayoutVars>
          <dgm:chMax val="3"/>
          <dgm:chPref val="3"/>
          <dgm:bulletEnabled val="1"/>
        </dgm:presLayoutVars>
      </dgm:prSet>
      <dgm:spPr/>
      <dgm:t>
        <a:bodyPr/>
        <a:lstStyle/>
        <a:p>
          <a:endParaRPr lang="en-US"/>
        </a:p>
      </dgm:t>
    </dgm:pt>
    <dgm:pt modelId="{667F1169-6208-4577-ADE2-6634D885C8B0}" type="pres">
      <dgm:prSet presAssocID="{1A669685-7315-4F03-8998-4923B36AFD1A}" presName="Accent" presStyleLbl="parChTrans1D1" presStyleIdx="0" presStyleCnt="3"/>
      <dgm:spPr/>
    </dgm:pt>
    <dgm:pt modelId="{12587F4E-0631-4E3D-8927-01446D2BD5AA}" type="pres">
      <dgm:prSet presAssocID="{1A669685-7315-4F03-8998-4923B36AFD1A}" presName="Child" presStyleLbl="revTx" presStyleIdx="1" presStyleCnt="6">
        <dgm:presLayoutVars>
          <dgm:chMax val="0"/>
          <dgm:chPref val="0"/>
          <dgm:bulletEnabled val="1"/>
        </dgm:presLayoutVars>
      </dgm:prSet>
      <dgm:spPr/>
    </dgm:pt>
    <dgm:pt modelId="{26A6F15C-E574-4C5B-BC1A-BAE2CC9CBBAF}" type="pres">
      <dgm:prSet presAssocID="{46A0F31D-DD76-45CE-AB2B-C239D9AA7739}" presName="sibTrans" presStyleCnt="0"/>
      <dgm:spPr/>
    </dgm:pt>
    <dgm:pt modelId="{3261CF73-A070-4213-9FE1-1758930027E1}" type="pres">
      <dgm:prSet presAssocID="{46AA5C4A-4D06-4F7D-B0BB-137759E4FE23}" presName="composite" presStyleCnt="0"/>
      <dgm:spPr/>
    </dgm:pt>
    <dgm:pt modelId="{6483E978-B551-4899-950F-592B8C13A883}" type="pres">
      <dgm:prSet presAssocID="{46AA5C4A-4D06-4F7D-B0BB-137759E4FE23}" presName="FirstChild" presStyleLbl="revTx" presStyleIdx="2" presStyleCnt="6">
        <dgm:presLayoutVars>
          <dgm:chMax val="0"/>
          <dgm:chPref val="0"/>
          <dgm:bulletEnabled val="1"/>
        </dgm:presLayoutVars>
      </dgm:prSet>
      <dgm:spPr/>
      <dgm:t>
        <a:bodyPr/>
        <a:lstStyle/>
        <a:p>
          <a:endParaRPr lang="en-US"/>
        </a:p>
      </dgm:t>
    </dgm:pt>
    <dgm:pt modelId="{FF474A1F-D9E1-4406-9E57-A0DA36F7AE87}" type="pres">
      <dgm:prSet presAssocID="{46AA5C4A-4D06-4F7D-B0BB-137759E4FE23}" presName="Parent" presStyleLbl="alignNode1" presStyleIdx="1" presStyleCnt="3">
        <dgm:presLayoutVars>
          <dgm:chMax val="3"/>
          <dgm:chPref val="3"/>
          <dgm:bulletEnabled val="1"/>
        </dgm:presLayoutVars>
      </dgm:prSet>
      <dgm:spPr/>
      <dgm:t>
        <a:bodyPr/>
        <a:lstStyle/>
        <a:p>
          <a:endParaRPr lang="en-US"/>
        </a:p>
      </dgm:t>
    </dgm:pt>
    <dgm:pt modelId="{C4657A30-CFD9-4695-8570-8A176673CB9F}" type="pres">
      <dgm:prSet presAssocID="{46AA5C4A-4D06-4F7D-B0BB-137759E4FE23}" presName="Accent" presStyleLbl="parChTrans1D1" presStyleIdx="1" presStyleCnt="3"/>
      <dgm:spPr/>
    </dgm:pt>
    <dgm:pt modelId="{BD883AA8-0AC3-4066-B9A6-0C617A8800B1}" type="pres">
      <dgm:prSet presAssocID="{46AA5C4A-4D06-4F7D-B0BB-137759E4FE23}" presName="Child" presStyleLbl="revTx" presStyleIdx="3" presStyleCnt="6">
        <dgm:presLayoutVars>
          <dgm:chMax val="0"/>
          <dgm:chPref val="0"/>
          <dgm:bulletEnabled val="1"/>
        </dgm:presLayoutVars>
      </dgm:prSet>
      <dgm:spPr/>
      <dgm:t>
        <a:bodyPr/>
        <a:lstStyle/>
        <a:p>
          <a:endParaRPr lang="en-US"/>
        </a:p>
      </dgm:t>
    </dgm:pt>
    <dgm:pt modelId="{3759B71F-85A5-4FB9-AF1C-99A3C1416A99}" type="pres">
      <dgm:prSet presAssocID="{72853D71-D525-4A98-91BF-C63AC73B5078}" presName="sibTrans" presStyleCnt="0"/>
      <dgm:spPr/>
    </dgm:pt>
    <dgm:pt modelId="{B80D08A8-BF8D-4A66-B7A1-001357956C8F}" type="pres">
      <dgm:prSet presAssocID="{E56C05EA-0D99-4B9A-BC93-DF46BBF1B00F}" presName="composite" presStyleCnt="0"/>
      <dgm:spPr/>
    </dgm:pt>
    <dgm:pt modelId="{C9588542-C1BF-4B6F-A307-5CCE6EF81E84}" type="pres">
      <dgm:prSet presAssocID="{E56C05EA-0D99-4B9A-BC93-DF46BBF1B00F}" presName="FirstChild" presStyleLbl="revTx" presStyleIdx="4" presStyleCnt="6">
        <dgm:presLayoutVars>
          <dgm:chMax val="0"/>
          <dgm:chPref val="0"/>
          <dgm:bulletEnabled val="1"/>
        </dgm:presLayoutVars>
      </dgm:prSet>
      <dgm:spPr/>
      <dgm:t>
        <a:bodyPr/>
        <a:lstStyle/>
        <a:p>
          <a:endParaRPr lang="en-US"/>
        </a:p>
      </dgm:t>
    </dgm:pt>
    <dgm:pt modelId="{6D9754C0-B4C0-4A48-918D-AD43B7C71155}" type="pres">
      <dgm:prSet presAssocID="{E56C05EA-0D99-4B9A-BC93-DF46BBF1B00F}" presName="Parent" presStyleLbl="alignNode1" presStyleIdx="2" presStyleCnt="3">
        <dgm:presLayoutVars>
          <dgm:chMax val="3"/>
          <dgm:chPref val="3"/>
          <dgm:bulletEnabled val="1"/>
        </dgm:presLayoutVars>
      </dgm:prSet>
      <dgm:spPr/>
    </dgm:pt>
    <dgm:pt modelId="{8D43EAEC-9F8B-4F6E-9F6E-62E9F66AE48F}" type="pres">
      <dgm:prSet presAssocID="{E56C05EA-0D99-4B9A-BC93-DF46BBF1B00F}" presName="Accent" presStyleLbl="parChTrans1D1" presStyleIdx="2" presStyleCnt="3"/>
      <dgm:spPr/>
    </dgm:pt>
    <dgm:pt modelId="{BF05AA1D-F675-4C0E-B601-E90E1FA17E29}" type="pres">
      <dgm:prSet presAssocID="{E56C05EA-0D99-4B9A-BC93-DF46BBF1B00F}" presName="Child" presStyleLbl="revTx" presStyleIdx="5" presStyleCnt="6">
        <dgm:presLayoutVars>
          <dgm:chMax val="0"/>
          <dgm:chPref val="0"/>
          <dgm:bulletEnabled val="1"/>
        </dgm:presLayoutVars>
      </dgm:prSet>
      <dgm:spPr/>
      <dgm:t>
        <a:bodyPr/>
        <a:lstStyle/>
        <a:p>
          <a:endParaRPr lang="en-US"/>
        </a:p>
      </dgm:t>
    </dgm:pt>
  </dgm:ptLst>
  <dgm:cxnLst>
    <dgm:cxn modelId="{9E635A11-BB57-484C-8AF3-6CDB4C1A39D5}" type="presOf" srcId="{9E5CA863-8D9A-4EA1-AEFE-A99838038001}" destId="{70DF2683-F3D1-4641-A758-C3015A82B0D2}" srcOrd="0" destOrd="0" presId="urn:microsoft.com/office/officeart/2011/layout/TabList"/>
    <dgm:cxn modelId="{03942B5C-4961-4623-8FBE-032E7A8BEC7C}" type="presOf" srcId="{030B1A04-FCA2-4159-A117-E35FF8FE8372}" destId="{12587F4E-0631-4E3D-8927-01446D2BD5AA}" srcOrd="0" destOrd="1" presId="urn:microsoft.com/office/officeart/2011/layout/TabList"/>
    <dgm:cxn modelId="{C28B6CEF-F84A-41C6-8CAC-D0B656780ECB}" srcId="{E56C05EA-0D99-4B9A-BC93-DF46BBF1B00F}" destId="{B38B2BA4-42F1-4878-91C5-C1D443596204}" srcOrd="0" destOrd="0" parTransId="{28CEEDA3-F5D1-43D1-96E8-8E47755969B1}" sibTransId="{10DD8E93-9ABA-4F89-9568-0FBF7A96F3E6}"/>
    <dgm:cxn modelId="{A18E9C98-250A-4A09-A902-B5B119326C4B}" type="presOf" srcId="{936E5733-BFC0-4EFB-BFD0-31B0E10965CF}" destId="{BD883AA8-0AC3-4066-B9A6-0C617A8800B1}" srcOrd="0" destOrd="1" presId="urn:microsoft.com/office/officeart/2011/layout/TabList"/>
    <dgm:cxn modelId="{6C86B767-2323-4BC2-AF52-F8126443621D}" srcId="{E56C05EA-0D99-4B9A-BC93-DF46BBF1B00F}" destId="{21C556A6-AB0E-4582-B03A-28443DD63F6E}" srcOrd="2" destOrd="0" parTransId="{3AA7DC18-A125-46F6-BF22-CCF36F199C02}" sibTransId="{F99066E0-7DF7-46B4-A0B2-0454615413AD}"/>
    <dgm:cxn modelId="{2EC84D24-6747-4DB7-B4C3-81CB90631A38}" srcId="{46AA5C4A-4D06-4F7D-B0BB-137759E4FE23}" destId="{5BB41CC5-E865-4CF4-BF28-DC36A0C7379C}" srcOrd="3" destOrd="0" parTransId="{4CF938B1-10D3-4229-A698-4491EDB0F4E9}" sibTransId="{D4011C49-F87F-4029-A968-510CFD7B8CD5}"/>
    <dgm:cxn modelId="{E994F7D5-CBB2-4496-A6FA-A7E30199365B}" type="presOf" srcId="{6E9EB1F9-AC34-4383-81E2-EE4259D07BB7}" destId="{F7FC3628-388C-44F6-98A0-5E6F5BC30519}" srcOrd="0" destOrd="0" presId="urn:microsoft.com/office/officeart/2011/layout/TabList"/>
    <dgm:cxn modelId="{15902574-3812-4E0A-9B77-D238739A2A1E}" type="presOf" srcId="{204B4285-D01F-4ACB-BA0D-8956F459FCB9}" destId="{12587F4E-0631-4E3D-8927-01446D2BD5AA}" srcOrd="0" destOrd="0" presId="urn:microsoft.com/office/officeart/2011/layout/TabList"/>
    <dgm:cxn modelId="{F1B0046E-367E-42B5-BD2B-56DEA5EEBA8F}" srcId="{9E5CA863-8D9A-4EA1-AEFE-A99838038001}" destId="{46AA5C4A-4D06-4F7D-B0BB-137759E4FE23}" srcOrd="1" destOrd="0" parTransId="{6835883B-BAC3-41CA-BBD4-D3D0468CB54B}" sibTransId="{72853D71-D525-4A98-91BF-C63AC73B5078}"/>
    <dgm:cxn modelId="{6BA90696-6D01-4625-AB7E-BD115E0005D8}" srcId="{46AA5C4A-4D06-4F7D-B0BB-137759E4FE23}" destId="{3CD1D8BE-4577-44DA-9F05-16B57C25498F}" srcOrd="0" destOrd="0" parTransId="{46D5C379-4E17-4A88-AD04-75D30210C040}" sibTransId="{B7C9CA42-0637-48F5-B8EA-564397F601DA}"/>
    <dgm:cxn modelId="{0A9344C7-A401-43BE-9AE6-285968F829E8}" srcId="{1A669685-7315-4F03-8998-4923B36AFD1A}" destId="{030B1A04-FCA2-4159-A117-E35FF8FE8372}" srcOrd="2" destOrd="0" parTransId="{832DD327-25C8-4E7F-AE20-6D00C95FE2BE}" sibTransId="{3B3084BD-AE60-462D-9F22-692AE367DED7}"/>
    <dgm:cxn modelId="{1E6D38A7-2BFB-4C8F-AAA5-CBBB580DCCEB}" srcId="{1A669685-7315-4F03-8998-4923B36AFD1A}" destId="{6E9EB1F9-AC34-4383-81E2-EE4259D07BB7}" srcOrd="0" destOrd="0" parTransId="{B50C645F-00FC-4BD2-9694-399F6ECDA3FB}" sibTransId="{40A2AB25-48DA-444C-B775-647921D576B3}"/>
    <dgm:cxn modelId="{FFB8E9A0-E9B0-4FA1-8488-F1AC68B3C702}" srcId="{46AA5C4A-4D06-4F7D-B0BB-137759E4FE23}" destId="{936E5733-BFC0-4EFB-BFD0-31B0E10965CF}" srcOrd="2" destOrd="0" parTransId="{2D419D09-E6DB-4F15-819A-AF4B8B3FF694}" sibTransId="{6BD2222F-6A2A-470E-80B3-63985E0D7E6A}"/>
    <dgm:cxn modelId="{795E9902-60DA-4A37-A6D1-A8E387CAF4E0}" srcId="{1A669685-7315-4F03-8998-4923B36AFD1A}" destId="{204B4285-D01F-4ACB-BA0D-8956F459FCB9}" srcOrd="1" destOrd="0" parTransId="{79EE8A94-1EBE-47B5-B3DB-7AB8370A1112}" sibTransId="{6D169CDE-1B0E-4CA6-93AD-2F78F869CA04}"/>
    <dgm:cxn modelId="{A250022A-CC51-4CD0-9539-037B490157A1}" type="presOf" srcId="{3CD1D8BE-4577-44DA-9F05-16B57C25498F}" destId="{6483E978-B551-4899-950F-592B8C13A883}" srcOrd="0" destOrd="0" presId="urn:microsoft.com/office/officeart/2011/layout/TabList"/>
    <dgm:cxn modelId="{DF670476-8760-43D2-94B0-45F601BDB757}" type="presOf" srcId="{4D07611D-BC0E-4495-BCF6-70688634BC3B}" destId="{BD883AA8-0AC3-4066-B9A6-0C617A8800B1}" srcOrd="0" destOrd="0" presId="urn:microsoft.com/office/officeart/2011/layout/TabList"/>
    <dgm:cxn modelId="{D670FF2E-F5E2-4807-89E4-CDAB54FCEFC1}" type="presOf" srcId="{1A669685-7315-4F03-8998-4923B36AFD1A}" destId="{80A68052-8B66-440A-9185-960802EC150E}" srcOrd="0" destOrd="0" presId="urn:microsoft.com/office/officeart/2011/layout/TabList"/>
    <dgm:cxn modelId="{84578C1E-54EF-4BE2-B66F-5EDE5517A540}" srcId="{E56C05EA-0D99-4B9A-BC93-DF46BBF1B00F}" destId="{1E1643E3-7E37-4BFC-92BF-BAAA1C6EA41F}" srcOrd="1" destOrd="0" parTransId="{36F92B51-D0AF-47BA-8871-8ECAA1705F14}" sibTransId="{38458B66-7B77-4D82-8E4B-5214CDDF9967}"/>
    <dgm:cxn modelId="{A22DB968-85EE-4379-93A7-1534CD1E0168}" srcId="{9E5CA863-8D9A-4EA1-AEFE-A99838038001}" destId="{E56C05EA-0D99-4B9A-BC93-DF46BBF1B00F}" srcOrd="2" destOrd="0" parTransId="{FB72395D-EF04-4017-8A4C-E4C159876463}" sibTransId="{4FD16509-941F-4D35-9729-E608F6C381D6}"/>
    <dgm:cxn modelId="{B4980AE6-B651-437E-9881-8423F8805A13}" type="presOf" srcId="{21C556A6-AB0E-4582-B03A-28443DD63F6E}" destId="{BF05AA1D-F675-4C0E-B601-E90E1FA17E29}" srcOrd="0" destOrd="1" presId="urn:microsoft.com/office/officeart/2011/layout/TabList"/>
    <dgm:cxn modelId="{1C382EBD-F1D9-450A-A05D-72B5323422CD}" srcId="{46AA5C4A-4D06-4F7D-B0BB-137759E4FE23}" destId="{4D07611D-BC0E-4495-BCF6-70688634BC3B}" srcOrd="1" destOrd="0" parTransId="{A7BDBC60-DA7F-4B56-B257-D664762CFF42}" sibTransId="{05B6347C-6FCB-43B2-B7A1-45427C7547AB}"/>
    <dgm:cxn modelId="{DF36C8E6-A903-4C15-BDD7-379B9BA7D9C4}" type="presOf" srcId="{E56C05EA-0D99-4B9A-BC93-DF46BBF1B00F}" destId="{6D9754C0-B4C0-4A48-918D-AD43B7C71155}" srcOrd="0" destOrd="0" presId="urn:microsoft.com/office/officeart/2011/layout/TabList"/>
    <dgm:cxn modelId="{38D40BAE-EB45-447D-A448-1C69603448A9}" type="presOf" srcId="{B38B2BA4-42F1-4878-91C5-C1D443596204}" destId="{C9588542-C1BF-4B6F-A307-5CCE6EF81E84}" srcOrd="0" destOrd="0" presId="urn:microsoft.com/office/officeart/2011/layout/TabList"/>
    <dgm:cxn modelId="{D0CA27CC-88F1-4021-B21A-3D8B9CF63AB9}" srcId="{9E5CA863-8D9A-4EA1-AEFE-A99838038001}" destId="{1A669685-7315-4F03-8998-4923B36AFD1A}" srcOrd="0" destOrd="0" parTransId="{DD2F50E1-E755-4374-9173-050E5A128011}" sibTransId="{46A0F31D-DD76-45CE-AB2B-C239D9AA7739}"/>
    <dgm:cxn modelId="{90CA73DE-51A4-442B-B31D-3217838B04CF}" type="presOf" srcId="{46AA5C4A-4D06-4F7D-B0BB-137759E4FE23}" destId="{FF474A1F-D9E1-4406-9E57-A0DA36F7AE87}" srcOrd="0" destOrd="0" presId="urn:microsoft.com/office/officeart/2011/layout/TabList"/>
    <dgm:cxn modelId="{72A47005-9F7C-4EA7-A538-86EE03E69275}" type="presOf" srcId="{1E1643E3-7E37-4BFC-92BF-BAAA1C6EA41F}" destId="{BF05AA1D-F675-4C0E-B601-E90E1FA17E29}" srcOrd="0" destOrd="0" presId="urn:microsoft.com/office/officeart/2011/layout/TabList"/>
    <dgm:cxn modelId="{A13E4B1C-2234-45AE-B353-9EA6537A83E7}" type="presOf" srcId="{5BB41CC5-E865-4CF4-BF28-DC36A0C7379C}" destId="{BD883AA8-0AC3-4066-B9A6-0C617A8800B1}" srcOrd="0" destOrd="2" presId="urn:microsoft.com/office/officeart/2011/layout/TabList"/>
    <dgm:cxn modelId="{41B89D57-26E6-435D-BDF6-EAF3E02B6114}" type="presParOf" srcId="{70DF2683-F3D1-4641-A758-C3015A82B0D2}" destId="{45D644DC-AB2B-4D02-B352-28EC50AB4036}" srcOrd="0" destOrd="0" presId="urn:microsoft.com/office/officeart/2011/layout/TabList"/>
    <dgm:cxn modelId="{FE6F3A5F-AAFC-4D28-9F27-F580325AF62E}" type="presParOf" srcId="{45D644DC-AB2B-4D02-B352-28EC50AB4036}" destId="{F7FC3628-388C-44F6-98A0-5E6F5BC30519}" srcOrd="0" destOrd="0" presId="urn:microsoft.com/office/officeart/2011/layout/TabList"/>
    <dgm:cxn modelId="{96D0E746-3CD0-45B2-BC5B-B2E39007BE9D}" type="presParOf" srcId="{45D644DC-AB2B-4D02-B352-28EC50AB4036}" destId="{80A68052-8B66-440A-9185-960802EC150E}" srcOrd="1" destOrd="0" presId="urn:microsoft.com/office/officeart/2011/layout/TabList"/>
    <dgm:cxn modelId="{384E8F4C-A5B0-41A7-8B18-986B54676C21}" type="presParOf" srcId="{45D644DC-AB2B-4D02-B352-28EC50AB4036}" destId="{667F1169-6208-4577-ADE2-6634D885C8B0}" srcOrd="2" destOrd="0" presId="urn:microsoft.com/office/officeart/2011/layout/TabList"/>
    <dgm:cxn modelId="{09D3BA5E-DDC3-4AC9-A67C-94C6E5CA2344}" type="presParOf" srcId="{70DF2683-F3D1-4641-A758-C3015A82B0D2}" destId="{12587F4E-0631-4E3D-8927-01446D2BD5AA}" srcOrd="1" destOrd="0" presId="urn:microsoft.com/office/officeart/2011/layout/TabList"/>
    <dgm:cxn modelId="{076E32AB-E383-4F07-9139-E05A63266FCC}" type="presParOf" srcId="{70DF2683-F3D1-4641-A758-C3015A82B0D2}" destId="{26A6F15C-E574-4C5B-BC1A-BAE2CC9CBBAF}" srcOrd="2" destOrd="0" presId="urn:microsoft.com/office/officeart/2011/layout/TabList"/>
    <dgm:cxn modelId="{E3333E11-A466-49BC-A4A7-600EA8004A7F}" type="presParOf" srcId="{70DF2683-F3D1-4641-A758-C3015A82B0D2}" destId="{3261CF73-A070-4213-9FE1-1758930027E1}" srcOrd="3" destOrd="0" presId="urn:microsoft.com/office/officeart/2011/layout/TabList"/>
    <dgm:cxn modelId="{10FA9312-25AE-4D18-9A24-0ABC20E21460}" type="presParOf" srcId="{3261CF73-A070-4213-9FE1-1758930027E1}" destId="{6483E978-B551-4899-950F-592B8C13A883}" srcOrd="0" destOrd="0" presId="urn:microsoft.com/office/officeart/2011/layout/TabList"/>
    <dgm:cxn modelId="{A9E9C1CD-9EB7-4E18-9629-72DFF4C5C961}" type="presParOf" srcId="{3261CF73-A070-4213-9FE1-1758930027E1}" destId="{FF474A1F-D9E1-4406-9E57-A0DA36F7AE87}" srcOrd="1" destOrd="0" presId="urn:microsoft.com/office/officeart/2011/layout/TabList"/>
    <dgm:cxn modelId="{F549E74C-F3AB-4D50-99B0-E46050FDF7DE}" type="presParOf" srcId="{3261CF73-A070-4213-9FE1-1758930027E1}" destId="{C4657A30-CFD9-4695-8570-8A176673CB9F}" srcOrd="2" destOrd="0" presId="urn:microsoft.com/office/officeart/2011/layout/TabList"/>
    <dgm:cxn modelId="{8D0B1A63-0F3F-4ECF-BF91-C6DBC38DDD75}" type="presParOf" srcId="{70DF2683-F3D1-4641-A758-C3015A82B0D2}" destId="{BD883AA8-0AC3-4066-B9A6-0C617A8800B1}" srcOrd="4" destOrd="0" presId="urn:microsoft.com/office/officeart/2011/layout/TabList"/>
    <dgm:cxn modelId="{71967A05-DBCF-4BE2-AD70-2E97AE5AFE47}" type="presParOf" srcId="{70DF2683-F3D1-4641-A758-C3015A82B0D2}" destId="{3759B71F-85A5-4FB9-AF1C-99A3C1416A99}" srcOrd="5" destOrd="0" presId="urn:microsoft.com/office/officeart/2011/layout/TabList"/>
    <dgm:cxn modelId="{A894F359-4C0D-4598-92A4-2D58D1434F1B}" type="presParOf" srcId="{70DF2683-F3D1-4641-A758-C3015A82B0D2}" destId="{B80D08A8-BF8D-4A66-B7A1-001357956C8F}" srcOrd="6" destOrd="0" presId="urn:microsoft.com/office/officeart/2011/layout/TabList"/>
    <dgm:cxn modelId="{97A3C81D-34BD-43B7-B988-27FB369908D3}" type="presParOf" srcId="{B80D08A8-BF8D-4A66-B7A1-001357956C8F}" destId="{C9588542-C1BF-4B6F-A307-5CCE6EF81E84}" srcOrd="0" destOrd="0" presId="urn:microsoft.com/office/officeart/2011/layout/TabList"/>
    <dgm:cxn modelId="{45F8BE00-EFC9-4D36-A55C-E11ACF3F658F}" type="presParOf" srcId="{B80D08A8-BF8D-4A66-B7A1-001357956C8F}" destId="{6D9754C0-B4C0-4A48-918D-AD43B7C71155}" srcOrd="1" destOrd="0" presId="urn:microsoft.com/office/officeart/2011/layout/TabList"/>
    <dgm:cxn modelId="{6E453BEE-5BE5-4E40-8C43-1CB84849DB2E}" type="presParOf" srcId="{B80D08A8-BF8D-4A66-B7A1-001357956C8F}" destId="{8D43EAEC-9F8B-4F6E-9F6E-62E9F66AE48F}" srcOrd="2" destOrd="0" presId="urn:microsoft.com/office/officeart/2011/layout/TabList"/>
    <dgm:cxn modelId="{9E9FD8E0-ADE3-49BD-BF52-1BBE049BAF39}" type="presParOf" srcId="{70DF2683-F3D1-4641-A758-C3015A82B0D2}" destId="{BF05AA1D-F675-4C0E-B601-E90E1FA17E29}"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0C267E-2B2C-6345-865F-32E92CB33EE9}" type="doc">
      <dgm:prSet loTypeId="urn:diagrams.loki3.com/VaryingWidthList" loCatId="list" qsTypeId="urn:microsoft.com/office/officeart/2005/8/quickstyle/simple5" qsCatId="simple" csTypeId="urn:microsoft.com/office/officeart/2005/8/colors/accent1_2" csCatId="accent1" phldr="1"/>
      <dgm:spPr/>
    </dgm:pt>
    <dgm:pt modelId="{4F2D664F-6701-C540-9F34-61CAC7B3C3BE}">
      <dgm:prSet phldrT="[Text]" custT="1"/>
      <dgm:spPr/>
      <dgm:t>
        <a:bodyPr/>
        <a:lstStyle/>
        <a:p>
          <a:r>
            <a:rPr lang="en-GB" sz="3000"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custT="1"/>
      <dgm:spPr/>
      <dgm:t>
        <a:bodyPr/>
        <a:lstStyle/>
        <a:p>
          <a:r>
            <a:rPr lang="en-GB" sz="3000"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custT="1"/>
      <dgm:spPr/>
      <dgm:t>
        <a:bodyPr/>
        <a:lstStyle/>
        <a:p>
          <a:r>
            <a:rPr lang="en-GB" sz="3000"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C0876C1-2E67-474D-BBE2-DD260482B00D}">
      <dgm:prSet phldrT="[Text]" custT="1"/>
      <dgm:spPr/>
      <dgm:t>
        <a:bodyPr/>
        <a:lstStyle/>
        <a:p>
          <a:r>
            <a:rPr lang="en-GB" sz="3000" dirty="0"/>
            <a:t>Code Quality</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custT="1"/>
      <dgm:spPr/>
      <dgm:t>
        <a:bodyPr/>
        <a:lstStyle/>
        <a:p>
          <a:r>
            <a:rPr lang="en-GB" sz="3000"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A43AF54A-CEC2-40D6-ACF7-F15787048AD9}" type="pres">
      <dgm:prSet presAssocID="{2F0C267E-2B2C-6345-865F-32E92CB33EE9}" presName="Name0" presStyleCnt="0">
        <dgm:presLayoutVars>
          <dgm:resizeHandles/>
        </dgm:presLayoutVars>
      </dgm:prSet>
      <dgm:spPr/>
    </dgm:pt>
    <dgm:pt modelId="{78F4B9F7-70D0-456D-A992-7B98DC1A417D}" type="pres">
      <dgm:prSet presAssocID="{4F2D664F-6701-C540-9F34-61CAC7B3C3BE}" presName="text" presStyleLbl="node1" presStyleIdx="0" presStyleCnt="5" custLinFactX="-100000" custLinFactY="98689" custLinFactNeighborX="-106851" custLinFactNeighborY="100000">
        <dgm:presLayoutVars>
          <dgm:bulletEnabled val="1"/>
        </dgm:presLayoutVars>
      </dgm:prSet>
      <dgm:spPr/>
    </dgm:pt>
    <dgm:pt modelId="{221FAC15-684B-4460-AEE4-BF4821289A3C}" type="pres">
      <dgm:prSet presAssocID="{60D4821A-A102-DD40-944B-45BD6F2C0E97}" presName="space" presStyleCnt="0"/>
      <dgm:spPr/>
    </dgm:pt>
    <dgm:pt modelId="{F98D6237-4B10-4110-ABF8-8762BDDF2FA4}" type="pres">
      <dgm:prSet presAssocID="{3DC8F5E2-C38A-F144-A841-DD8571CC05DB}" presName="text" presStyleLbl="node1" presStyleIdx="1" presStyleCnt="5" custLinFactY="-65722" custLinFactNeighborX="-38369" custLinFactNeighborY="-100000">
        <dgm:presLayoutVars>
          <dgm:bulletEnabled val="1"/>
        </dgm:presLayoutVars>
      </dgm:prSet>
      <dgm:spPr/>
    </dgm:pt>
    <dgm:pt modelId="{2EA2EC27-35C2-4C1B-A317-002A5B6C6978}" type="pres">
      <dgm:prSet presAssocID="{196456CD-79D4-3948-A556-94724FFDAD17}" presName="space" presStyleCnt="0"/>
      <dgm:spPr/>
    </dgm:pt>
    <dgm:pt modelId="{6F69B600-B060-453A-BD95-A3B3E6E9C57A}" type="pres">
      <dgm:prSet presAssocID="{48B4737E-B669-8742-A696-91FC95C29824}" presName="text" presStyleLbl="node1" presStyleIdx="2" presStyleCnt="5" custLinFactX="-4712" custLinFactY="73121" custLinFactNeighborX="-100000" custLinFactNeighborY="100000">
        <dgm:presLayoutVars>
          <dgm:bulletEnabled val="1"/>
        </dgm:presLayoutVars>
      </dgm:prSet>
      <dgm:spPr/>
    </dgm:pt>
    <dgm:pt modelId="{E51133BF-B41E-49B0-BECD-39D48EC1084A}" type="pres">
      <dgm:prSet presAssocID="{688B48E1-70B7-1A44-97D0-642BC50155F9}" presName="space" presStyleCnt="0"/>
      <dgm:spPr/>
    </dgm:pt>
    <dgm:pt modelId="{4A7A6D99-44F1-46C2-9951-36697148C947}" type="pres">
      <dgm:prSet presAssocID="{5C0876C1-2E67-474D-BBE2-DD260482B00D}" presName="text" presStyleLbl="node1" presStyleIdx="3" presStyleCnt="5" custLinFactY="-200000" custLinFactNeighborX="72468" custLinFactNeighborY="-253508">
        <dgm:presLayoutVars>
          <dgm:bulletEnabled val="1"/>
        </dgm:presLayoutVars>
      </dgm:prSet>
      <dgm:spPr/>
    </dgm:pt>
    <dgm:pt modelId="{7EA7E5E2-3664-420F-9DED-A2B31C1FD770}" type="pres">
      <dgm:prSet presAssocID="{0475995B-EFC6-F44F-A2FB-72C097C09C5A}" presName="space" presStyleCnt="0"/>
      <dgm:spPr/>
    </dgm:pt>
    <dgm:pt modelId="{C165CB6C-86E7-4FA9-A9D2-BF3CAD4B2895}" type="pres">
      <dgm:prSet presAssocID="{736674A5-2D09-9F45-99E9-566985E21B33}" presName="text" presStyleLbl="node1" presStyleIdx="4" presStyleCnt="5" custLinFactY="-119008" custLinFactNeighborX="43713" custLinFactNeighborY="-200000">
        <dgm:presLayoutVars>
          <dgm:bulletEnabled val="1"/>
        </dgm:presLayoutVars>
      </dgm:prSet>
      <dgm:spPr/>
    </dgm:pt>
  </dgm:ptLst>
  <dgm:cxnLst>
    <dgm:cxn modelId="{316FD0D3-9F47-469B-9C74-3F3434E619B2}" type="presOf" srcId="{5C0876C1-2E67-474D-BBE2-DD260482B00D}" destId="{4A7A6D99-44F1-46C2-9951-36697148C947}" srcOrd="0" destOrd="0" presId="urn:diagrams.loki3.com/VaryingWidthList"/>
    <dgm:cxn modelId="{EA8935BD-73FF-4C43-A45C-DC7244F351F0}" type="presOf" srcId="{2F0C267E-2B2C-6345-865F-32E92CB33EE9}" destId="{A43AF54A-CEC2-40D6-ACF7-F15787048AD9}" srcOrd="0" destOrd="0" presId="urn:diagrams.loki3.com/VaryingWidthList"/>
    <dgm:cxn modelId="{60CD70C9-B4D3-47CB-9E20-976EAE5AA1EC}" type="presOf" srcId="{4F2D664F-6701-C540-9F34-61CAC7B3C3BE}" destId="{78F4B9F7-70D0-456D-A992-7B98DC1A417D}" srcOrd="0" destOrd="0" presId="urn:diagrams.loki3.com/VaryingWidthList"/>
    <dgm:cxn modelId="{FE37D161-FD85-1B42-A168-5ECE0DA5A215}" srcId="{2F0C267E-2B2C-6345-865F-32E92CB33EE9}" destId="{5C0876C1-2E67-474D-BBE2-DD260482B00D}" srcOrd="3" destOrd="0" parTransId="{3C18058F-A5D6-454D-A754-B7970B49652B}" sibTransId="{0475995B-EFC6-F44F-A2FB-72C097C09C5A}"/>
    <dgm:cxn modelId="{424AC7AF-59EA-E84F-84AB-BD13C48BA316}" srcId="{2F0C267E-2B2C-6345-865F-32E92CB33EE9}" destId="{48B4737E-B669-8742-A696-91FC95C29824}" srcOrd="2" destOrd="0" parTransId="{A61662CD-C4C3-AD45-A8FB-750FB03F2CE1}" sibTransId="{688B48E1-70B7-1A44-97D0-642BC50155F9}"/>
    <dgm:cxn modelId="{0A2C8092-8512-4B85-9B19-CD86BB49CB54}" type="presOf" srcId="{3DC8F5E2-C38A-F144-A841-DD8571CC05DB}" destId="{F98D6237-4B10-4110-ABF8-8762BDDF2FA4}" srcOrd="0" destOrd="0" presId="urn:diagrams.loki3.com/VaryingWidthList"/>
    <dgm:cxn modelId="{17438FA4-ED23-4040-988A-E66FE8CDAE4A}" srcId="{2F0C267E-2B2C-6345-865F-32E92CB33EE9}" destId="{736674A5-2D09-9F45-99E9-566985E21B33}" srcOrd="4" destOrd="0" parTransId="{227D2985-998C-2C4E-993D-DB8574AFCDEC}" sibTransId="{7DC35FD8-2F80-BD49-8F63-60FEC1CF010E}"/>
    <dgm:cxn modelId="{F3B6E5BC-6B61-4085-A30E-62E195F9B520}" type="presOf" srcId="{48B4737E-B669-8742-A696-91FC95C29824}" destId="{6F69B600-B060-453A-BD95-A3B3E6E9C57A}" srcOrd="0" destOrd="0" presId="urn:diagrams.loki3.com/VaryingWidthList"/>
    <dgm:cxn modelId="{56005E59-D030-A041-ADF1-F8030023D149}" srcId="{2F0C267E-2B2C-6345-865F-32E92CB33EE9}" destId="{4F2D664F-6701-C540-9F34-61CAC7B3C3BE}" srcOrd="0" destOrd="0" parTransId="{B6BC976F-253F-BC49-8AF5-B466F2C68687}" sibTransId="{60D4821A-A102-DD40-944B-45BD6F2C0E97}"/>
    <dgm:cxn modelId="{78CA7225-9DBF-406B-B4CE-C84861BC2F3F}" type="presOf" srcId="{736674A5-2D09-9F45-99E9-566985E21B33}" destId="{C165CB6C-86E7-4FA9-A9D2-BF3CAD4B2895}" srcOrd="0" destOrd="0" presId="urn:diagrams.loki3.com/VaryingWidthList"/>
    <dgm:cxn modelId="{90A253CD-1846-DF4E-93D4-F0F02B76E05F}" srcId="{2F0C267E-2B2C-6345-865F-32E92CB33EE9}" destId="{3DC8F5E2-C38A-F144-A841-DD8571CC05DB}" srcOrd="1" destOrd="0" parTransId="{652C2579-8F45-B645-8697-B921E3DB16A4}" sibTransId="{196456CD-79D4-3948-A556-94724FFDAD17}"/>
    <dgm:cxn modelId="{01994275-CBB0-4A47-BF50-CFE518A6034A}" type="presParOf" srcId="{A43AF54A-CEC2-40D6-ACF7-F15787048AD9}" destId="{78F4B9F7-70D0-456D-A992-7B98DC1A417D}" srcOrd="0" destOrd="0" presId="urn:diagrams.loki3.com/VaryingWidthList"/>
    <dgm:cxn modelId="{3004C8EF-9E42-4CAB-A9FD-C5A5421CC5A0}" type="presParOf" srcId="{A43AF54A-CEC2-40D6-ACF7-F15787048AD9}" destId="{221FAC15-684B-4460-AEE4-BF4821289A3C}" srcOrd="1" destOrd="0" presId="urn:diagrams.loki3.com/VaryingWidthList"/>
    <dgm:cxn modelId="{B9378A6C-14BE-4AAC-9691-EB6AA3947B03}" type="presParOf" srcId="{A43AF54A-CEC2-40D6-ACF7-F15787048AD9}" destId="{F98D6237-4B10-4110-ABF8-8762BDDF2FA4}" srcOrd="2" destOrd="0" presId="urn:diagrams.loki3.com/VaryingWidthList"/>
    <dgm:cxn modelId="{F5E65021-A41B-4B97-9DB8-0BEE2A1CFFC5}" type="presParOf" srcId="{A43AF54A-CEC2-40D6-ACF7-F15787048AD9}" destId="{2EA2EC27-35C2-4C1B-A317-002A5B6C6978}" srcOrd="3" destOrd="0" presId="urn:diagrams.loki3.com/VaryingWidthList"/>
    <dgm:cxn modelId="{8DE5F1CF-1122-43F0-822F-D915621523F6}" type="presParOf" srcId="{A43AF54A-CEC2-40D6-ACF7-F15787048AD9}" destId="{6F69B600-B060-453A-BD95-A3B3E6E9C57A}" srcOrd="4" destOrd="0" presId="urn:diagrams.loki3.com/VaryingWidthList"/>
    <dgm:cxn modelId="{7C60F557-C4C2-4F44-B927-CBF6F2F59729}" type="presParOf" srcId="{A43AF54A-CEC2-40D6-ACF7-F15787048AD9}" destId="{E51133BF-B41E-49B0-BECD-39D48EC1084A}" srcOrd="5" destOrd="0" presId="urn:diagrams.loki3.com/VaryingWidthList"/>
    <dgm:cxn modelId="{9D65DAD8-6DDC-43B7-A71F-3FA0B0F4DFD1}" type="presParOf" srcId="{A43AF54A-CEC2-40D6-ACF7-F15787048AD9}" destId="{4A7A6D99-44F1-46C2-9951-36697148C947}" srcOrd="6" destOrd="0" presId="urn:diagrams.loki3.com/VaryingWidthList"/>
    <dgm:cxn modelId="{F8DD0555-EF99-4A0F-A0F7-BB2CF7EB3CB1}" type="presParOf" srcId="{A43AF54A-CEC2-40D6-ACF7-F15787048AD9}" destId="{7EA7E5E2-3664-420F-9DED-A2B31C1FD770}" srcOrd="7" destOrd="0" presId="urn:diagrams.loki3.com/VaryingWidthList"/>
    <dgm:cxn modelId="{9BD5A19D-5B71-4DC8-B92F-4526A2C3F0AB}" type="presParOf" srcId="{A43AF54A-CEC2-40D6-ACF7-F15787048AD9}" destId="{C165CB6C-86E7-4FA9-A9D2-BF3CAD4B2895}" srcOrd="8"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3d1" qsCatId="3D" csTypeId="urn:microsoft.com/office/officeart/2005/8/colors/accent1_2" csCatId="accent1" phldr="1"/>
      <dgm:spPr/>
      <dgm:t>
        <a:bodyPr/>
        <a:lstStyle/>
        <a:p>
          <a:endParaRPr lang="en-US"/>
        </a:p>
      </dgm:t>
    </dgm:pt>
    <dgm:pt modelId="{B1BEC3C0-6188-EC49-A514-C0436B53070B}">
      <dgm:prSet phldrT="[Text]" custT="1"/>
      <dgm:spPr/>
      <dgm:t>
        <a:bodyPr/>
        <a:lstStyle/>
        <a:p>
          <a:r>
            <a:rPr lang="en-US" sz="3600" b="1" i="0" dirty="0">
              <a:latin typeface="Helvetica Neue Condensed" charset="0"/>
              <a:ea typeface="Helvetica Neue Condensed" charset="0"/>
              <a:cs typeface="Helvetica Neue Condensed" charset="0"/>
            </a:rPr>
            <a:t>Achievements</a:t>
          </a:r>
          <a:endParaRPr lang="en-US" sz="48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smtClean="0">
              <a:latin typeface="Helvetica Neue Medium" charset="0"/>
              <a:ea typeface="Helvetica Neue Medium" charset="0"/>
              <a:cs typeface="Helvetica Neue Medium" charset="0"/>
            </a:rPr>
            <a:t>Unit Testing</a:t>
          </a:r>
          <a:endParaRPr lang="en-US" sz="2000" b="0" i="0" dirty="0">
            <a:latin typeface="Helvetica Neue Medium" charset="0"/>
            <a:ea typeface="Helvetica Neue Medium" charset="0"/>
            <a:cs typeface="Helvetica Neue Medium" charset="0"/>
          </a:endParaRP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smtClean="0">
              <a:latin typeface="Helvetica Neue Medium" charset="0"/>
              <a:ea typeface="Helvetica Neue Medium" charset="0"/>
              <a:cs typeface="Helvetica Neue Medium" charset="0"/>
            </a:rPr>
            <a:t>Environment</a:t>
          </a:r>
          <a:endParaRPr lang="en-US" sz="2000" b="0" i="0" dirty="0">
            <a:latin typeface="Helvetica Neue Medium" charset="0"/>
            <a:ea typeface="Helvetica Neue Medium" charset="0"/>
            <a:cs typeface="Helvetica Neue Medium" charset="0"/>
          </a:endParaRP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smtClean="0">
              <a:latin typeface="Helvetica Neue Medium" charset="0"/>
              <a:ea typeface="Helvetica Neue Medium" charset="0"/>
              <a:cs typeface="Helvetica Neue Medium" charset="0"/>
            </a:rPr>
            <a:t>Pair programming</a:t>
          </a:r>
          <a:endParaRPr lang="en-US" sz="2000" b="0" i="0" dirty="0">
            <a:latin typeface="Helvetica Neue Medium" charset="0"/>
            <a:ea typeface="Helvetica Neue Medium" charset="0"/>
            <a:cs typeface="Helvetica Neue Medium" charset="0"/>
          </a:endParaRP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smtClean="0">
              <a:latin typeface="Helvetica Neue Medium" charset="0"/>
              <a:ea typeface="Helvetica Neue Medium" charset="0"/>
              <a:cs typeface="Helvetica Neue Medium" charset="0"/>
            </a:rPr>
            <a:t>Time </a:t>
          </a:r>
          <a:endParaRPr lang="en-US" sz="2000" b="0" i="0" dirty="0">
            <a:latin typeface="Helvetica Neue Medium" charset="0"/>
            <a:ea typeface="Helvetica Neue Medium" charset="0"/>
            <a:cs typeface="Helvetica Neue Medium" charset="0"/>
          </a:endParaRP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smtClean="0">
              <a:latin typeface="Helvetica Neue Medium" charset="0"/>
              <a:ea typeface="Helvetica Neue Medium" charset="0"/>
              <a:cs typeface="Helvetica Neue Medium" charset="0"/>
            </a:rPr>
            <a:t>Domain knowledge</a:t>
          </a:r>
          <a:endParaRPr lang="en-US" sz="2000" b="0" i="0" dirty="0">
            <a:latin typeface="Helvetica Neue Medium" charset="0"/>
            <a:ea typeface="Helvetica Neue Medium" charset="0"/>
            <a:cs typeface="Helvetica Neue Medium" charset="0"/>
          </a:endParaRP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smtClean="0">
              <a:latin typeface="Helvetica Neue Medium" charset="0"/>
              <a:ea typeface="Helvetica Neue Medium" charset="0"/>
              <a:cs typeface="Helvetica Neue Medium" charset="0"/>
            </a:rPr>
            <a:t>80 % Success cases</a:t>
          </a:r>
          <a:endParaRPr lang="en-US" sz="2000" b="0" i="0" dirty="0">
            <a:latin typeface="Helvetica Neue Medium" charset="0"/>
            <a:ea typeface="Helvetica Neue Medium" charset="0"/>
            <a:cs typeface="Helvetica Neue Medium" charset="0"/>
          </a:endParaRP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BD63C8F-C8B2-7A4B-B8E7-39271CC2DBBA}">
      <dgm:prSet phldrT="[Text]" custT="1"/>
      <dgm:spPr/>
      <dgm:t>
        <a:bodyPr/>
        <a:lstStyle/>
        <a:p>
          <a:r>
            <a:rPr lang="en-US" sz="2000" b="0" i="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B0FC6737-D8C5-084B-A3B4-684AF4037026}" type="parTrans" cxnId="{A71558FF-D349-714C-9105-7D11C9ED5E7E}">
      <dgm:prSet/>
      <dgm:spPr/>
      <dgm:t>
        <a:bodyPr/>
        <a:lstStyle/>
        <a:p>
          <a:endParaRPr lang="en-US"/>
        </a:p>
      </dgm:t>
    </dgm:pt>
    <dgm:pt modelId="{66DB1DD9-8577-5640-AA5D-D4974F8C3933}" type="sibTrans" cxnId="{A71558FF-D349-714C-9105-7D11C9ED5E7E}">
      <dgm:prSet/>
      <dgm:spPr/>
      <dgm:t>
        <a:bodyPr/>
        <a:lstStyle/>
        <a:p>
          <a:endParaRPr lang="en-US"/>
        </a:p>
      </dgm:t>
    </dgm:pt>
    <dgm:pt modelId="{C559E154-0106-1347-A919-C470EB9EFD28}">
      <dgm:prSet phldrT="[Text]" custT="1"/>
      <dgm:spPr/>
      <dgm:t>
        <a:bodyPr/>
        <a:lstStyle/>
        <a:p>
          <a:r>
            <a:rPr lang="en-US" sz="2000" b="0" i="0" smtClean="0">
              <a:latin typeface="Helvetica Neue Medium" charset="0"/>
              <a:ea typeface="Helvetica Neue Medium" charset="0"/>
              <a:cs typeface="Helvetica Neue Medium" charset="0"/>
            </a:rPr>
            <a:t>Code Quality</a:t>
          </a:r>
          <a:endParaRPr lang="en-US" sz="2000" b="0" i="0" dirty="0">
            <a:latin typeface="Helvetica Neue Medium" charset="0"/>
            <a:ea typeface="Helvetica Neue Medium" charset="0"/>
            <a:cs typeface="Helvetica Neue Medium" charset="0"/>
          </a:endParaRP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4" destOrd="0" parTransId="{4CB04C6B-1709-BE46-BBE3-2CA452111D18}" sibTransId="{E1B46625-7BD0-9342-9796-C314CB4AAF5A}"/>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33308D33-4445-984F-95DE-73EDAB114544}" srcId="{B1BEC3C0-6188-EC49-A514-C0436B53070B}" destId="{D8BABC63-B07F-D448-A09A-6C5EA8E56BC8}" srcOrd="2" destOrd="0" parTransId="{050ECC05-F392-6F48-A174-4BBD570EA054}" sibTransId="{8D6E714E-C63F-EF46-A613-08FCF03BED31}"/>
    <dgm:cxn modelId="{CCCF115C-B373-F24E-936B-9E92B964491B}" type="presOf" srcId="{C559E154-0106-1347-A919-C470EB9EFD28}" destId="{075D174B-272E-0C48-B06A-48642EF3C6C8}" srcOrd="0" destOrd="4"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A71558FF-D349-714C-9105-7D11C9ED5E7E}" srcId="{B1BEC3C0-6188-EC49-A514-C0436B53070B}" destId="{CBD63C8F-C8B2-7A4B-B8E7-39271CC2DBBA}" srcOrd="3" destOrd="0" parTransId="{B0FC6737-D8C5-084B-A3B4-684AF4037026}" sibTransId="{66DB1DD9-8577-5640-AA5D-D4974F8C3933}"/>
    <dgm:cxn modelId="{8217A239-AE06-2042-B048-07EA1AAA878D}" type="presOf" srcId="{00241FED-D668-6A4F-9E1F-005F9A7ACEC9}" destId="{075D174B-272E-0C48-B06A-48642EF3C6C8}" srcOrd="0" destOrd="1" presId="urn:microsoft.com/office/officeart/2005/8/layout/hList1"/>
    <dgm:cxn modelId="{4F133101-A5EC-2F4F-9033-C4CA2136F56D}" type="presOf" srcId="{D8BABC63-B07F-D448-A09A-6C5EA8E56BC8}" destId="{075D174B-272E-0C48-B06A-48642EF3C6C8}" srcOrd="0" destOrd="2" presId="urn:microsoft.com/office/officeart/2005/8/layout/hList1"/>
    <dgm:cxn modelId="{0561B5DD-1EDD-944A-9C9C-F637A4C69EEE}" type="presOf" srcId="{CBD63C8F-C8B2-7A4B-B8E7-39271CC2DBBA}" destId="{075D174B-272E-0C48-B06A-48642EF3C6C8}" srcOrd="0" destOrd="3"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4357" y="-2867618"/>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err="1">
              <a:solidFill>
                <a:srgbClr val="367C2B"/>
              </a:solidFill>
              <a:latin typeface="Helvetica Neue" charset="0"/>
              <a:ea typeface="Helvetica Neue" charset="0"/>
              <a:cs typeface="Helvetica Neue" charset="0"/>
            </a:rPr>
            <a:t>Alomofire</a:t>
          </a:r>
          <a:r>
            <a:rPr lang="en-US" sz="1600" b="0" i="0" kern="1200" dirty="0">
              <a:solidFill>
                <a:srgbClr val="367C2B"/>
              </a:solidFill>
              <a:latin typeface="Helvetica Neue" charset="0"/>
              <a:ea typeface="Helvetica Neue" charset="0"/>
              <a:cs typeface="Helvetica Neue" charset="0"/>
            </a:rPr>
            <a:t> for Swift</a:t>
          </a:r>
        </a:p>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Could authenticate and fetch data</a:t>
          </a:r>
        </a:p>
      </dsp:txBody>
      <dsp:txXfrm rot="-5400000">
        <a:off x="3785616" y="139810"/>
        <a:ext cx="6691297" cy="715127"/>
      </dsp:txXfrm>
    </dsp:sp>
    <dsp:sp modelId="{50DD16A0-FB2E-774A-9773-6FE2B46EFB71}">
      <dsp:nvSpPr>
        <dsp:cNvPr id="0" name=""/>
        <dsp:cNvSpPr/>
      </dsp:nvSpPr>
      <dsp:spPr>
        <a:xfrm>
          <a:off x="0" y="2059"/>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Manual integration</a:t>
          </a:r>
          <a:endParaRPr lang="en-US" sz="2800" b="0" i="0" kern="1200" dirty="0">
            <a:solidFill>
              <a:srgbClr val="367C2B"/>
            </a:solidFill>
            <a:latin typeface="Helvetica Neue" charset="0"/>
            <a:ea typeface="Helvetica Neue" charset="0"/>
            <a:cs typeface="Helvetica Neue" charset="0"/>
          </a:endParaRPr>
        </a:p>
      </dsp:txBody>
      <dsp:txXfrm>
        <a:off x="48358" y="50417"/>
        <a:ext cx="3688900" cy="893911"/>
      </dsp:txXfrm>
    </dsp:sp>
    <dsp:sp modelId="{B83C1E2E-EDBA-104D-B142-704EEEBFE15C}">
      <dsp:nvSpPr>
        <dsp:cNvPr id="0" name=""/>
        <dsp:cNvSpPr/>
      </dsp:nvSpPr>
      <dsp:spPr>
        <a:xfrm rot="5400000">
          <a:off x="6754357" y="-1827459"/>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Framework in Objective-C is integrated into Swift app.</a:t>
          </a:r>
          <a:endParaRPr lang="en-GB" sz="1600" kern="1200" dirty="0"/>
        </a:p>
      </dsp:txBody>
      <dsp:txXfrm rot="-5400000">
        <a:off x="3785616" y="1179969"/>
        <a:ext cx="6691297" cy="715127"/>
      </dsp:txXfrm>
    </dsp:sp>
    <dsp:sp modelId="{2E27178B-939F-D644-9CDD-2E3FAD45E9D9}">
      <dsp:nvSpPr>
        <dsp:cNvPr id="0" name=""/>
        <dsp:cNvSpPr/>
      </dsp:nvSpPr>
      <dsp:spPr>
        <a:xfrm>
          <a:off x="0" y="1042218"/>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endParaRPr lang="en-GB" sz="2800" kern="1200" dirty="0"/>
        </a:p>
      </dsp:txBody>
      <dsp:txXfrm>
        <a:off x="48358" y="1090576"/>
        <a:ext cx="3688900" cy="893911"/>
      </dsp:txXfrm>
    </dsp:sp>
    <dsp:sp modelId="{CF61AD20-8FDB-FE49-91F6-D6D29F2A88BF}">
      <dsp:nvSpPr>
        <dsp:cNvPr id="0" name=""/>
        <dsp:cNvSpPr/>
      </dsp:nvSpPr>
      <dsp:spPr>
        <a:xfrm rot="5400000">
          <a:off x="6754357" y="-787301"/>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Show </a:t>
          </a:r>
          <a:r>
            <a:rPr lang="en-US" sz="1600" b="0" i="0" kern="1200" dirty="0" err="1">
              <a:solidFill>
                <a:srgbClr val="367C2B"/>
              </a:solidFill>
              <a:latin typeface="Helvetica Neue" charset="0"/>
              <a:ea typeface="Helvetica Neue" charset="0"/>
              <a:cs typeface="Helvetica Neue" charset="0"/>
            </a:rPr>
            <a:t>JDLogin</a:t>
          </a:r>
          <a:r>
            <a:rPr lang="en-US" sz="1600" b="0" i="0" kern="1200" dirty="0">
              <a:solidFill>
                <a:srgbClr val="367C2B"/>
              </a:solidFill>
              <a:latin typeface="Helvetica Neue" charset="0"/>
              <a:ea typeface="Helvetica Neue" charset="0"/>
              <a:cs typeface="Helvetica Neue" charset="0"/>
            </a:rPr>
            <a:t> screen and be able to authenticate</a:t>
          </a:r>
        </a:p>
      </dsp:txBody>
      <dsp:txXfrm rot="-5400000">
        <a:off x="3785616" y="2220127"/>
        <a:ext cx="6691297" cy="715127"/>
      </dsp:txXfrm>
    </dsp:sp>
    <dsp:sp modelId="{FB9E0A9E-E9AF-1D4A-B77D-31A810667CE6}">
      <dsp:nvSpPr>
        <dsp:cNvPr id="0" name=""/>
        <dsp:cNvSpPr/>
      </dsp:nvSpPr>
      <dsp:spPr>
        <a:xfrm>
          <a:off x="0" y="2082377"/>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48358" y="2130735"/>
        <a:ext cx="3688900" cy="893911"/>
      </dsp:txXfrm>
    </dsp:sp>
    <dsp:sp modelId="{55194650-AFC2-3C4B-A23B-8FA5B0122C69}">
      <dsp:nvSpPr>
        <dsp:cNvPr id="0" name=""/>
        <dsp:cNvSpPr/>
      </dsp:nvSpPr>
      <dsp:spPr>
        <a:xfrm rot="5400000">
          <a:off x="6754357" y="252857"/>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Char char="••"/>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sp:txBody>
      <dsp:txXfrm rot="-5400000">
        <a:off x="3785616" y="3260286"/>
        <a:ext cx="6691297" cy="715127"/>
      </dsp:txXfrm>
    </dsp:sp>
    <dsp:sp modelId="{4FC72670-ACA2-1A4E-B123-0DCDA4EEBECD}">
      <dsp:nvSpPr>
        <dsp:cNvPr id="0" name=""/>
        <dsp:cNvSpPr/>
      </dsp:nvSpPr>
      <dsp:spPr>
        <a:xfrm>
          <a:off x="0" y="3122535"/>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GB" sz="2800" b="1" i="0" kern="1200" dirty="0">
              <a:solidFill>
                <a:prstClr val="white"/>
              </a:solidFill>
              <a:latin typeface="Helvetica Neue Condensed" charset="0"/>
              <a:ea typeface="Helvetica Neue Condensed" charset="0"/>
              <a:cs typeface="Helvetica Neue Condensed" charset="0"/>
            </a:rPr>
            <a:t>JD Organizations</a:t>
          </a:r>
        </a:p>
      </dsp:txBody>
      <dsp:txXfrm>
        <a:off x="48358" y="3170893"/>
        <a:ext cx="3688900" cy="893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531466" y="-2651610"/>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Nobody had Mobile Application development experience</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 prior knowledge of Swift</a:t>
          </a:r>
        </a:p>
      </dsp:txBody>
      <dsp:txXfrm rot="-5400000">
        <a:off x="3744468" y="188248"/>
        <a:ext cx="6603972" cy="977115"/>
      </dsp:txXfrm>
    </dsp:sp>
    <dsp:sp modelId="{FB9E0A9E-E9AF-1D4A-B77D-31A810667CE6}">
      <dsp:nvSpPr>
        <dsp:cNvPr id="0" name=""/>
        <dsp:cNvSpPr/>
      </dsp:nvSpPr>
      <dsp:spPr>
        <a:xfrm>
          <a:off x="0" y="33"/>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Swift and Mobile development experience</a:t>
          </a:r>
        </a:p>
      </dsp:txBody>
      <dsp:txXfrm>
        <a:off x="66075" y="66108"/>
        <a:ext cx="3612318" cy="1221394"/>
      </dsp:txXfrm>
    </dsp:sp>
    <dsp:sp modelId="{A6C5627D-50AF-4D48-A0EC-383AC2590BDD}">
      <dsp:nvSpPr>
        <dsp:cNvPr id="0" name=""/>
        <dsp:cNvSpPr/>
      </dsp:nvSpPr>
      <dsp:spPr>
        <a:xfrm rot="5400000">
          <a:off x="6515140" y="-1218715"/>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In Objective-C</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Required bridging implementation</a:t>
          </a:r>
        </a:p>
      </dsp:txBody>
      <dsp:txXfrm rot="-5400000">
        <a:off x="3728142" y="1621143"/>
        <a:ext cx="6603972" cy="977115"/>
      </dsp:txXfrm>
    </dsp:sp>
    <dsp:sp modelId="{02025667-6721-0C40-9212-3C6E117053AD}">
      <dsp:nvSpPr>
        <dsp:cNvPr id="0" name=""/>
        <dsp:cNvSpPr/>
      </dsp:nvSpPr>
      <dsp:spPr>
        <a:xfrm>
          <a:off x="0" y="1421255"/>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p>
      </dsp:txBody>
      <dsp:txXfrm>
        <a:off x="66075" y="1487330"/>
        <a:ext cx="3612318" cy="1221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5700998" y="-2957809"/>
          <a:ext cx="1480987" cy="73966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Default Storyboard must be deleted</a:t>
          </a:r>
        </a:p>
        <a:p>
          <a:pPr marL="228600" lvl="1" indent="-228600" algn="l" defTabSz="889000">
            <a:lnSpc>
              <a:spcPct val="90000"/>
            </a:lnSpc>
            <a:spcBef>
              <a:spcPct val="0"/>
            </a:spcBef>
            <a:spcAft>
              <a:spcPct val="15000"/>
            </a:spcAft>
            <a:buChar char="••"/>
          </a:pPr>
          <a:r>
            <a:rPr lang="en-US" sz="2000" b="0" i="0" kern="1200" dirty="0" err="1">
              <a:solidFill>
                <a:srgbClr val="367C2B"/>
              </a:solidFill>
              <a:latin typeface="Helvetica Neue" charset="0"/>
              <a:ea typeface="Helvetica Neue" charset="0"/>
              <a:cs typeface="Helvetica Neue" charset="0"/>
            </a:rPr>
            <a:t>JDLoginViewController</a:t>
          </a:r>
          <a:r>
            <a:rPr lang="en-US" sz="2000" b="0" i="0" kern="1200" dirty="0">
              <a:solidFill>
                <a:srgbClr val="367C2B"/>
              </a:solidFill>
              <a:latin typeface="Helvetica Neue" charset="0"/>
              <a:ea typeface="Helvetica Neue" charset="0"/>
              <a:cs typeface="Helvetica Neue" charset="0"/>
            </a:rPr>
            <a:t> initialized in </a:t>
          </a:r>
          <a:r>
            <a:rPr lang="en-US" sz="2000" b="0" i="0" kern="1200" dirty="0" err="1">
              <a:solidFill>
                <a:srgbClr val="367C2B"/>
              </a:solidFill>
              <a:latin typeface="Helvetica Neue" charset="0"/>
              <a:ea typeface="Helvetica Neue" charset="0"/>
              <a:cs typeface="Helvetica Neue" charset="0"/>
            </a:rPr>
            <a:t>SceneDelegate</a:t>
          </a:r>
          <a:endParaRPr lang="en-US" sz="2000" b="0" i="0" kern="1200" dirty="0">
            <a:solidFill>
              <a:srgbClr val="367C2B"/>
            </a:solidFill>
            <a:latin typeface="Helvetica Neue" charset="0"/>
            <a:ea typeface="Helvetica Neue" charset="0"/>
            <a:cs typeface="Helvetica Neue" charset="0"/>
          </a:endParaRP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Misleading Error messages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Probably bug of XCode</a:t>
          </a:r>
        </a:p>
      </dsp:txBody>
      <dsp:txXfrm rot="-5400000">
        <a:off x="2743189" y="72296"/>
        <a:ext cx="7324309" cy="1336395"/>
      </dsp:txXfrm>
    </dsp:sp>
    <dsp:sp modelId="{02025667-6721-0C40-9212-3C6E117053AD}">
      <dsp:nvSpPr>
        <dsp:cNvPr id="0" name=""/>
        <dsp:cNvSpPr/>
      </dsp:nvSpPr>
      <dsp:spPr>
        <a:xfrm>
          <a:off x="0" y="0"/>
          <a:ext cx="2656325" cy="13370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65271" y="65271"/>
        <a:ext cx="2525783" cy="1206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0A9E-E9AF-1D4A-B77D-31A810667CE6}">
      <dsp:nvSpPr>
        <dsp:cNvPr id="0" name=""/>
        <dsp:cNvSpPr/>
      </dsp:nvSpPr>
      <dsp:spPr>
        <a:xfrm>
          <a:off x="15295" y="0"/>
          <a:ext cx="2639004" cy="14677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fetch data</a:t>
          </a:r>
        </a:p>
      </dsp:txBody>
      <dsp:txXfrm>
        <a:off x="86945" y="71650"/>
        <a:ext cx="2495704" cy="1324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3EAEC-9F8B-4F6E-9F6E-62E9F66AE48F}">
      <dsp:nvSpPr>
        <dsp:cNvPr id="0" name=""/>
        <dsp:cNvSpPr/>
      </dsp:nvSpPr>
      <dsp:spPr>
        <a:xfrm>
          <a:off x="0" y="2681104"/>
          <a:ext cx="689824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57A30-CFD9-4695-8570-8A176673CB9F}">
      <dsp:nvSpPr>
        <dsp:cNvPr id="0" name=""/>
        <dsp:cNvSpPr/>
      </dsp:nvSpPr>
      <dsp:spPr>
        <a:xfrm>
          <a:off x="0" y="1529527"/>
          <a:ext cx="689824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7F1169-6208-4577-ADE2-6634D885C8B0}">
      <dsp:nvSpPr>
        <dsp:cNvPr id="0" name=""/>
        <dsp:cNvSpPr/>
      </dsp:nvSpPr>
      <dsp:spPr>
        <a:xfrm>
          <a:off x="0" y="377950"/>
          <a:ext cx="689824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FC3628-388C-44F6-98A0-5E6F5BC30519}">
      <dsp:nvSpPr>
        <dsp:cNvPr id="0" name=""/>
        <dsp:cNvSpPr/>
      </dsp:nvSpPr>
      <dsp:spPr>
        <a:xfrm>
          <a:off x="1793543" y="421"/>
          <a:ext cx="5104700" cy="377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endParaRPr lang="en-US" sz="1400" kern="1200" dirty="0"/>
        </a:p>
      </dsp:txBody>
      <dsp:txXfrm>
        <a:off x="1793543" y="421"/>
        <a:ext cx="5104700" cy="377529"/>
      </dsp:txXfrm>
    </dsp:sp>
    <dsp:sp modelId="{80A68052-8B66-440A-9185-960802EC150E}">
      <dsp:nvSpPr>
        <dsp:cNvPr id="0" name=""/>
        <dsp:cNvSpPr/>
      </dsp:nvSpPr>
      <dsp:spPr>
        <a:xfrm>
          <a:off x="0" y="421"/>
          <a:ext cx="1793543" cy="37752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l" defTabSz="622300">
            <a:lnSpc>
              <a:spcPct val="90000"/>
            </a:lnSpc>
            <a:spcBef>
              <a:spcPct val="0"/>
            </a:spcBef>
            <a:spcAft>
              <a:spcPct val="35000"/>
            </a:spcAft>
          </a:pPr>
          <a:r>
            <a:rPr lang="en-US" sz="1400" kern="1200" dirty="0" smtClean="0"/>
            <a:t>Functional Testing</a:t>
          </a:r>
          <a:endParaRPr lang="en-US" sz="1400" kern="1200" dirty="0"/>
        </a:p>
      </dsp:txBody>
      <dsp:txXfrm>
        <a:off x="18433" y="18854"/>
        <a:ext cx="1756677" cy="359096"/>
      </dsp:txXfrm>
    </dsp:sp>
    <dsp:sp modelId="{12587F4E-0631-4E3D-8927-01446D2BD5AA}">
      <dsp:nvSpPr>
        <dsp:cNvPr id="0" name=""/>
        <dsp:cNvSpPr/>
      </dsp:nvSpPr>
      <dsp:spPr>
        <a:xfrm>
          <a:off x="0" y="377950"/>
          <a:ext cx="6898244" cy="755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Unit Testing</a:t>
          </a:r>
          <a:endParaRPr lang="en-US" sz="1100" kern="1200" dirty="0"/>
        </a:p>
        <a:p>
          <a:pPr marL="57150" lvl="1" indent="-57150" algn="l" defTabSz="488950">
            <a:lnSpc>
              <a:spcPct val="90000"/>
            </a:lnSpc>
            <a:spcBef>
              <a:spcPct val="0"/>
            </a:spcBef>
            <a:spcAft>
              <a:spcPct val="15000"/>
            </a:spcAft>
            <a:buChar char="••"/>
          </a:pPr>
          <a:r>
            <a:rPr lang="en-US" sz="1100" kern="1200" dirty="0" smtClean="0"/>
            <a:t>Testing with Siri</a:t>
          </a:r>
          <a:endParaRPr lang="en-US" sz="1100" kern="1200" dirty="0"/>
        </a:p>
      </dsp:txBody>
      <dsp:txXfrm>
        <a:off x="0" y="377950"/>
        <a:ext cx="6898244" cy="755171"/>
      </dsp:txXfrm>
    </dsp:sp>
    <dsp:sp modelId="{6483E978-B551-4899-950F-592B8C13A883}">
      <dsp:nvSpPr>
        <dsp:cNvPr id="0" name=""/>
        <dsp:cNvSpPr/>
      </dsp:nvSpPr>
      <dsp:spPr>
        <a:xfrm>
          <a:off x="1793543" y="1151998"/>
          <a:ext cx="5104700" cy="377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endParaRPr lang="en-US" sz="1400" kern="1200" dirty="0"/>
        </a:p>
      </dsp:txBody>
      <dsp:txXfrm>
        <a:off x="1793543" y="1151998"/>
        <a:ext cx="5104700" cy="377529"/>
      </dsp:txXfrm>
    </dsp:sp>
    <dsp:sp modelId="{FF474A1F-D9E1-4406-9E57-A0DA36F7AE87}">
      <dsp:nvSpPr>
        <dsp:cNvPr id="0" name=""/>
        <dsp:cNvSpPr/>
      </dsp:nvSpPr>
      <dsp:spPr>
        <a:xfrm>
          <a:off x="0" y="1151998"/>
          <a:ext cx="1793543" cy="37752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l" defTabSz="622300">
            <a:lnSpc>
              <a:spcPct val="90000"/>
            </a:lnSpc>
            <a:spcBef>
              <a:spcPct val="0"/>
            </a:spcBef>
            <a:spcAft>
              <a:spcPct val="35000"/>
            </a:spcAft>
          </a:pPr>
          <a:r>
            <a:rPr lang="en-US" sz="1400" kern="1200" dirty="0" smtClean="0"/>
            <a:t>Non-functional Testing</a:t>
          </a:r>
          <a:endParaRPr lang="en-US" sz="1400" kern="1200" dirty="0"/>
        </a:p>
      </dsp:txBody>
      <dsp:txXfrm>
        <a:off x="18433" y="1170431"/>
        <a:ext cx="1756677" cy="359096"/>
      </dsp:txXfrm>
    </dsp:sp>
    <dsp:sp modelId="{BD883AA8-0AC3-4066-B9A6-0C617A8800B1}">
      <dsp:nvSpPr>
        <dsp:cNvPr id="0" name=""/>
        <dsp:cNvSpPr/>
      </dsp:nvSpPr>
      <dsp:spPr>
        <a:xfrm>
          <a:off x="0" y="1529527"/>
          <a:ext cx="6898244" cy="755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Performance</a:t>
          </a:r>
          <a:endParaRPr lang="en-US" sz="1100" kern="1200" dirty="0"/>
        </a:p>
        <a:p>
          <a:pPr marL="57150" lvl="1" indent="-57150" algn="l" defTabSz="488950">
            <a:lnSpc>
              <a:spcPct val="90000"/>
            </a:lnSpc>
            <a:spcBef>
              <a:spcPct val="0"/>
            </a:spcBef>
            <a:spcAft>
              <a:spcPct val="15000"/>
            </a:spcAft>
            <a:buChar char="••"/>
          </a:pPr>
          <a:r>
            <a:rPr lang="en-US" sz="1100" kern="1200" dirty="0" smtClean="0"/>
            <a:t>Compatibility</a:t>
          </a:r>
          <a:endParaRPr lang="en-US" sz="1100" kern="1200" dirty="0"/>
        </a:p>
        <a:p>
          <a:pPr marL="57150" lvl="1" indent="-57150" algn="l" defTabSz="488950">
            <a:lnSpc>
              <a:spcPct val="90000"/>
            </a:lnSpc>
            <a:spcBef>
              <a:spcPct val="0"/>
            </a:spcBef>
            <a:spcAft>
              <a:spcPct val="15000"/>
            </a:spcAft>
            <a:buChar char="••"/>
          </a:pPr>
          <a:r>
            <a:rPr lang="en-US" sz="1100" kern="1200" dirty="0" smtClean="0"/>
            <a:t>Security</a:t>
          </a:r>
          <a:endParaRPr lang="en-US" sz="1100" kern="1200" dirty="0"/>
        </a:p>
      </dsp:txBody>
      <dsp:txXfrm>
        <a:off x="0" y="1529527"/>
        <a:ext cx="6898244" cy="755171"/>
      </dsp:txXfrm>
    </dsp:sp>
    <dsp:sp modelId="{C9588542-C1BF-4B6F-A307-5CCE6EF81E84}">
      <dsp:nvSpPr>
        <dsp:cNvPr id="0" name=""/>
        <dsp:cNvSpPr/>
      </dsp:nvSpPr>
      <dsp:spPr>
        <a:xfrm>
          <a:off x="1793543" y="2303575"/>
          <a:ext cx="5104700" cy="377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r>
            <a:rPr lang="en-US" sz="1400" kern="1200" dirty="0" smtClean="0"/>
            <a:t> </a:t>
          </a:r>
          <a:endParaRPr lang="en-US" sz="1400" kern="1200" dirty="0"/>
        </a:p>
      </dsp:txBody>
      <dsp:txXfrm>
        <a:off x="1793543" y="2303575"/>
        <a:ext cx="5104700" cy="377529"/>
      </dsp:txXfrm>
    </dsp:sp>
    <dsp:sp modelId="{6D9754C0-B4C0-4A48-918D-AD43B7C71155}">
      <dsp:nvSpPr>
        <dsp:cNvPr id="0" name=""/>
        <dsp:cNvSpPr/>
      </dsp:nvSpPr>
      <dsp:spPr>
        <a:xfrm>
          <a:off x="0" y="2303575"/>
          <a:ext cx="1793543" cy="37752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l" defTabSz="622300">
            <a:lnSpc>
              <a:spcPct val="90000"/>
            </a:lnSpc>
            <a:spcBef>
              <a:spcPct val="0"/>
            </a:spcBef>
            <a:spcAft>
              <a:spcPct val="35000"/>
            </a:spcAft>
          </a:pPr>
          <a:r>
            <a:rPr lang="en-US" sz="1400" kern="1200" dirty="0" smtClean="0"/>
            <a:t>Code Quality</a:t>
          </a:r>
          <a:endParaRPr lang="en-US" sz="1400" kern="1200" dirty="0"/>
        </a:p>
      </dsp:txBody>
      <dsp:txXfrm>
        <a:off x="18433" y="2322008"/>
        <a:ext cx="1756677" cy="359096"/>
      </dsp:txXfrm>
    </dsp:sp>
    <dsp:sp modelId="{BF05AA1D-F675-4C0E-B601-E90E1FA17E29}">
      <dsp:nvSpPr>
        <dsp:cNvPr id="0" name=""/>
        <dsp:cNvSpPr/>
      </dsp:nvSpPr>
      <dsp:spPr>
        <a:xfrm>
          <a:off x="0" y="2681104"/>
          <a:ext cx="6898244" cy="755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Code convention</a:t>
          </a:r>
          <a:endParaRPr lang="en-US" sz="1100" kern="1200" dirty="0"/>
        </a:p>
        <a:p>
          <a:pPr marL="57150" lvl="1" indent="-57150" algn="l" defTabSz="488950">
            <a:lnSpc>
              <a:spcPct val="90000"/>
            </a:lnSpc>
            <a:spcBef>
              <a:spcPct val="0"/>
            </a:spcBef>
            <a:spcAft>
              <a:spcPct val="15000"/>
            </a:spcAft>
            <a:buChar char="••"/>
          </a:pPr>
          <a:r>
            <a:rPr lang="en-US" sz="1100" kern="1200" dirty="0" smtClean="0"/>
            <a:t>Naming Convention</a:t>
          </a:r>
          <a:endParaRPr lang="en-US" sz="1100" kern="1200" dirty="0"/>
        </a:p>
      </dsp:txBody>
      <dsp:txXfrm>
        <a:off x="0" y="2681104"/>
        <a:ext cx="6898244" cy="755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4B9F7-70D0-456D-A992-7B98DC1A417D}">
      <dsp:nvSpPr>
        <dsp:cNvPr id="0" name=""/>
        <dsp:cNvSpPr/>
      </dsp:nvSpPr>
      <dsp:spPr>
        <a:xfrm>
          <a:off x="0" y="868814"/>
          <a:ext cx="19350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Robustness</a:t>
          </a:r>
        </a:p>
      </dsp:txBody>
      <dsp:txXfrm>
        <a:off x="0" y="868814"/>
        <a:ext cx="1935000" cy="836060"/>
      </dsp:txXfrm>
    </dsp:sp>
    <dsp:sp modelId="{F98D6237-4B10-4110-ABF8-8762BDDF2FA4}">
      <dsp:nvSpPr>
        <dsp:cNvPr id="0" name=""/>
        <dsp:cNvSpPr/>
      </dsp:nvSpPr>
      <dsp:spPr>
        <a:xfrm>
          <a:off x="2680990" y="288496"/>
          <a:ext cx="14175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Security</a:t>
          </a:r>
        </a:p>
      </dsp:txBody>
      <dsp:txXfrm>
        <a:off x="2680990" y="288496"/>
        <a:ext cx="1417500" cy="836060"/>
      </dsp:txXfrm>
    </dsp:sp>
    <dsp:sp modelId="{6F69B600-B060-453A-BD95-A3B3E6E9C57A}">
      <dsp:nvSpPr>
        <dsp:cNvPr id="0" name=""/>
        <dsp:cNvSpPr/>
      </dsp:nvSpPr>
      <dsp:spPr>
        <a:xfrm>
          <a:off x="591841" y="2410777"/>
          <a:ext cx="21600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Performance</a:t>
          </a:r>
        </a:p>
      </dsp:txBody>
      <dsp:txXfrm>
        <a:off x="591841" y="2410777"/>
        <a:ext cx="2160000" cy="836060"/>
      </dsp:txXfrm>
    </dsp:sp>
    <dsp:sp modelId="{4A7A6D99-44F1-46C2-9951-36697148C947}">
      <dsp:nvSpPr>
        <dsp:cNvPr id="0" name=""/>
        <dsp:cNvSpPr/>
      </dsp:nvSpPr>
      <dsp:spPr>
        <a:xfrm>
          <a:off x="4418929" y="857407"/>
          <a:ext cx="21600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Code Quality</a:t>
          </a:r>
        </a:p>
      </dsp:txBody>
      <dsp:txXfrm>
        <a:off x="4418929" y="857407"/>
        <a:ext cx="2160000" cy="836060"/>
      </dsp:txXfrm>
    </dsp:sp>
    <dsp:sp modelId="{C165CB6C-86E7-4FA9-A9D2-BF3CAD4B2895}">
      <dsp:nvSpPr>
        <dsp:cNvPr id="0" name=""/>
        <dsp:cNvSpPr/>
      </dsp:nvSpPr>
      <dsp:spPr>
        <a:xfrm>
          <a:off x="3817625" y="2434780"/>
          <a:ext cx="18450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Reusability</a:t>
          </a:r>
        </a:p>
      </dsp:txBody>
      <dsp:txXfrm>
        <a:off x="3817625" y="2434780"/>
        <a:ext cx="1845000" cy="8360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720262"/>
          <a:ext cx="4913783" cy="84316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Achievements</a:t>
          </a:r>
          <a:endParaRPr lang="en-US" sz="4800" b="1" i="0" kern="1200" dirty="0">
            <a:latin typeface="Helvetica Neue Condensed" charset="0"/>
            <a:ea typeface="Helvetica Neue Condensed" charset="0"/>
            <a:cs typeface="Helvetica Neue Condensed" charset="0"/>
          </a:endParaRPr>
        </a:p>
      </dsp:txBody>
      <dsp:txXfrm>
        <a:off x="51" y="720262"/>
        <a:ext cx="4913783" cy="843168"/>
      </dsp:txXfrm>
    </dsp:sp>
    <dsp:sp modelId="{075D174B-272E-0C48-B06A-48642EF3C6C8}">
      <dsp:nvSpPr>
        <dsp:cNvPr id="0" name=""/>
        <dsp:cNvSpPr/>
      </dsp:nvSpPr>
      <dsp:spPr>
        <a:xfrm>
          <a:off x="51" y="1592822"/>
          <a:ext cx="4913783" cy="193092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80 % Success cases</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Unit Testing</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Pair programming</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Code Quality</a:t>
          </a:r>
          <a:endParaRPr lang="en-US" sz="2000" b="0" i="0" kern="1200" dirty="0">
            <a:latin typeface="Helvetica Neue Medium" charset="0"/>
            <a:ea typeface="Helvetica Neue Medium" charset="0"/>
            <a:cs typeface="Helvetica Neue Medium" charset="0"/>
          </a:endParaRPr>
        </a:p>
      </dsp:txBody>
      <dsp:txXfrm>
        <a:off x="51" y="1592822"/>
        <a:ext cx="4913783" cy="1930923"/>
      </dsp:txXfrm>
    </dsp:sp>
    <dsp:sp modelId="{008C2130-CFDB-2044-8ADC-1C4FB6C53530}">
      <dsp:nvSpPr>
        <dsp:cNvPr id="0" name=""/>
        <dsp:cNvSpPr/>
      </dsp:nvSpPr>
      <dsp:spPr>
        <a:xfrm>
          <a:off x="5601764" y="720262"/>
          <a:ext cx="4913783" cy="84316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601764" y="720262"/>
        <a:ext cx="4913783" cy="843168"/>
      </dsp:txXfrm>
    </dsp:sp>
    <dsp:sp modelId="{5637CBF4-7A55-394D-93ED-13B6C022B9F0}">
      <dsp:nvSpPr>
        <dsp:cNvPr id="0" name=""/>
        <dsp:cNvSpPr/>
      </dsp:nvSpPr>
      <dsp:spPr>
        <a:xfrm>
          <a:off x="5601764" y="1592822"/>
          <a:ext cx="4913783" cy="193092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Environment</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Time </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Domain knowledge</a:t>
          </a:r>
          <a:endParaRPr lang="en-US" sz="2000" b="0" i="0" kern="1200" dirty="0">
            <a:latin typeface="Helvetica Neue Medium" charset="0"/>
            <a:ea typeface="Helvetica Neue Medium" charset="0"/>
            <a:cs typeface="Helvetica Neue Medium" charset="0"/>
          </a:endParaRPr>
        </a:p>
      </dsp:txBody>
      <dsp:txXfrm>
        <a:off x="5601764" y="1592822"/>
        <a:ext cx="4913783" cy="193092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15/04/1441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The base view must be used exclusively to draw a map</a:t>
            </a:r>
            <a:r>
              <a:rPr lang="en-US" sz="1400" dirty="0" smtClean="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Do not instruct the user to perform tasks on iPhone</a:t>
            </a:r>
            <a:r>
              <a:rPr lang="en-US" sz="1400" dirty="0" smtClean="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Provide a way to enter panning mode</a:t>
            </a:r>
            <a:r>
              <a:rPr lang="en-US" sz="1400" dirty="0" smtClean="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Immediately terminate route guidance when requested</a:t>
            </a:r>
            <a:r>
              <a:rPr lang="en-US" sz="1400" dirty="0" smtClean="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Supported countries</a:t>
            </a:r>
            <a:r>
              <a:rPr lang="en-US" sz="1400" dirty="0" smtClean="0">
                <a:latin typeface="Helvetica Neue" charset="0"/>
                <a:ea typeface="Helvetica Neue" charset="0"/>
                <a:cs typeface="Helvetica Neue" charset="0"/>
              </a:rPr>
              <a:t>. Ensure that your map is appropriate in each supported country.</a:t>
            </a:r>
            <a:endParaRPr lang="de-DE" sz="1400"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Respond quickly and minimize interaction.</a:t>
            </a:r>
            <a:r>
              <a:rPr lang="en-US" sz="1200" b="0" i="0" kern="1200" dirty="0" smtClean="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smtClean="0">
                <a:solidFill>
                  <a:schemeClr val="tx1"/>
                </a:solidFill>
                <a:effectLst/>
                <a:latin typeface="+mn-lt"/>
                <a:ea typeface="+mn-ea"/>
                <a:cs typeface="+mn-cs"/>
              </a:rPr>
              <a:t>Increase accuracy with custom vocabulary.</a:t>
            </a:r>
            <a:r>
              <a:rPr lang="en-US" sz="1200" b="0" i="0" kern="1200" dirty="0" smtClean="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smtClean="0">
                <a:solidFill>
                  <a:schemeClr val="tx1"/>
                </a:solidFill>
                <a:effectLst/>
                <a:latin typeface="+mn-lt"/>
                <a:ea typeface="+mn-ea"/>
                <a:cs typeface="+mn-cs"/>
              </a:rPr>
              <a:t>nongeneric</a:t>
            </a:r>
            <a:r>
              <a:rPr lang="en-US" sz="1200" b="0" i="0" kern="1200" dirty="0" smtClean="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40</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12.12.2019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12.12.2019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12.12.2019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eveloper.apple.com/documentation/uikit/uiwindo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eveloper.apple.com/documentation/uikit/uiwindow"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0.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0.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26.png"/><Relationship Id="rId4" Type="http://schemas.openxmlformats.org/officeDocument/2006/relationships/diagramData" Target="../diagrams/data3.xml"/><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0.pn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28.png"/><Relationship Id="rId4" Type="http://schemas.openxmlformats.org/officeDocument/2006/relationships/diagramData" Target="../diagrams/data4.xml"/><Relationship Id="rId9"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en-US" smtClean="0"/>
              <a:t>12.12.2019</a:t>
            </a:r>
            <a:endParaRPr lang="en-US"/>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id="{2D183784-0665-4C0F-880A-60F4F1EBF199}"/>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2A75C06A-E684-4893-8659-688140B52086}"/>
              </a:ext>
            </a:extLst>
          </p:cNvPr>
          <p:cNvSpPr>
            <a:spLocks noGrp="1"/>
          </p:cNvSpPr>
          <p:nvPr>
            <p:ph type="ftr" sz="quarter" idx="11"/>
          </p:nvPr>
        </p:nvSpPr>
        <p:spPr/>
        <p:txBody>
          <a:bodyPr/>
          <a:lstStyle/>
          <a:p>
            <a:r>
              <a:rPr lang="en-US" dirty="0">
                <a:solidFill>
                  <a:schemeClr val="bg1"/>
                </a:solidFill>
              </a:rPr>
              <a:t>Capstone</a:t>
            </a:r>
            <a:r>
              <a:rPr lang="en-US" dirty="0"/>
              <a:t> </a:t>
            </a:r>
            <a:r>
              <a:rPr lang="en-US" dirty="0">
                <a:solidFill>
                  <a:schemeClr val="bg1"/>
                </a:solidFill>
              </a:rPr>
              <a:t>Project</a:t>
            </a:r>
            <a:r>
              <a:rPr lang="en-US" dirty="0"/>
              <a: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id="{FE353C38-9D71-4FBA-82CF-3E48179E11CC}"/>
              </a:ext>
            </a:extLst>
          </p:cNvPr>
          <p:cNvSpPr>
            <a:spLocks noGrp="1"/>
          </p:cNvSpPr>
          <p:nvPr>
            <p:ph type="sldNum" sz="quarter" idx="12"/>
          </p:nvPr>
        </p:nvSpPr>
        <p:spPr/>
        <p:txBody>
          <a:bodyPr/>
          <a:lstStyle/>
          <a:p>
            <a:fld id="{887B9A8D-1C57-B84A-A36C-FA5B35E2101E}" type="slidenum">
              <a:rPr lang="en-US">
                <a:solidFill>
                  <a:schemeClr val="bg1"/>
                </a:solidFill>
              </a:rPr>
              <a:t>10</a:t>
            </a:fld>
            <a:endParaRPr lang="en-US" dirty="0">
              <a:solidFill>
                <a:schemeClr val="bg1"/>
              </a:solidFill>
            </a:endParaRPr>
          </a:p>
        </p:txBody>
      </p:sp>
      <p:cxnSp>
        <p:nvCxnSpPr>
          <p:cNvPr id="7" name="Straight Arrow Connector 6">
            <a:extLst>
              <a:ext uri="{FF2B5EF4-FFF2-40B4-BE49-F238E27FC236}">
                <a16:creationId xmlns:a16="http://schemas.microsoft.com/office/drawing/2014/main"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id="{14F5286B-694C-41B8-8D44-4FB88942EA9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594548" y="4418625"/>
            <a:ext cx="1764830" cy="1510898"/>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id="{49F71E8B-662E-4E34-B078-E994D17975D9}"/>
              </a:ext>
            </a:extLst>
          </p:cNvPr>
          <p:cNvPicPr>
            <a:picLocks noChangeAspect="1"/>
          </p:cNvPicPr>
          <p:nvPr/>
        </p:nvPicPr>
        <p:blipFill>
          <a:blip r:embed="rId5"/>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id="{EEE35F27-35F4-4F60-866A-93CADA8DAAF5}"/>
              </a:ext>
            </a:extLst>
          </p:cNvPr>
          <p:cNvPicPr>
            <a:picLocks noChangeAspect="1"/>
          </p:cNvPicPr>
          <p:nvPr/>
        </p:nvPicPr>
        <p:blipFill>
          <a:blip r:embed="rId6"/>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298534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3" name="Content Placeholder 2">
            <a:extLst>
              <a:ext uri="{FF2B5EF4-FFF2-40B4-BE49-F238E27FC236}">
                <a16:creationId xmlns:a16="http://schemas.microsoft.com/office/drawing/2014/main" id="{85810713-78C0-49A1-8B1A-1FBF397815B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68FB2C3-5EE9-44EA-88E7-160C579F1BB5}"/>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9" name="Rectangle: Rounded Corners 8">
            <a:extLst>
              <a:ext uri="{FF2B5EF4-FFF2-40B4-BE49-F238E27FC236}">
                <a16:creationId xmlns:a16="http://schemas.microsoft.com/office/drawing/2014/main"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10" name="Rectangle: Rounded Corners 9">
            <a:extLst>
              <a:ext uri="{FF2B5EF4-FFF2-40B4-BE49-F238E27FC236}">
                <a16:creationId xmlns:a16="http://schemas.microsoft.com/office/drawing/2014/main"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11" name="Rectangle: Rounded Corners 10">
            <a:extLst>
              <a:ext uri="{FF2B5EF4-FFF2-40B4-BE49-F238E27FC236}">
                <a16:creationId xmlns:a16="http://schemas.microsoft.com/office/drawing/2014/main"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12" name="Straight Arrow Connector 11">
            <a:extLst>
              <a:ext uri="{FF2B5EF4-FFF2-40B4-BE49-F238E27FC236}">
                <a16:creationId xmlns:a16="http://schemas.microsoft.com/office/drawing/2014/main"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14" name="Rectangle: Rounded Corners 13">
            <a:extLst>
              <a:ext uri="{FF2B5EF4-FFF2-40B4-BE49-F238E27FC236}">
                <a16:creationId xmlns:a16="http://schemas.microsoft.com/office/drawing/2014/main"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15" name="Rectangle: Rounded Corners 14">
            <a:extLst>
              <a:ext uri="{FF2B5EF4-FFF2-40B4-BE49-F238E27FC236}">
                <a16:creationId xmlns:a16="http://schemas.microsoft.com/office/drawing/2014/main"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16" name="Rectangle: Rounded Corners 15">
            <a:extLst>
              <a:ext uri="{FF2B5EF4-FFF2-40B4-BE49-F238E27FC236}">
                <a16:creationId xmlns:a16="http://schemas.microsoft.com/office/drawing/2014/main"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17" name="Rectangle: Rounded Corners 16">
            <a:extLst>
              <a:ext uri="{FF2B5EF4-FFF2-40B4-BE49-F238E27FC236}">
                <a16:creationId xmlns:a16="http://schemas.microsoft.com/office/drawing/2014/main"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18" name="Rectangle: Rounded Corners 17">
            <a:extLst>
              <a:ext uri="{FF2B5EF4-FFF2-40B4-BE49-F238E27FC236}">
                <a16:creationId xmlns:a16="http://schemas.microsoft.com/office/drawing/2014/main" id="{970234B8-8B7A-48BC-B11F-43B7E9914268}"/>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19" name="Rectangle: Rounded Corners 18">
            <a:extLst>
              <a:ext uri="{FF2B5EF4-FFF2-40B4-BE49-F238E27FC236}">
                <a16:creationId xmlns:a16="http://schemas.microsoft.com/office/drawing/2014/main" id="{3E0484BC-C121-4094-BE39-B0799365F236}"/>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CocoaPods</a:t>
            </a:r>
            <a:endParaRPr lang="en-US" dirty="0" err="1"/>
          </a:p>
        </p:txBody>
      </p:sp>
      <p:sp>
        <p:nvSpPr>
          <p:cNvPr id="20" name="TextBox 19">
            <a:extLst>
              <a:ext uri="{FF2B5EF4-FFF2-40B4-BE49-F238E27FC236}">
                <a16:creationId xmlns:a16="http://schemas.microsoft.com/office/drawing/2014/main"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21" name="Straight Arrow Connector 20">
            <a:extLst>
              <a:ext uri="{FF2B5EF4-FFF2-40B4-BE49-F238E27FC236}">
                <a16:creationId xmlns:a16="http://schemas.microsoft.com/office/drawing/2014/main"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39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219F383-4C5D-4CA6-B2EA-1524B11E4974}"/>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cxnSp>
        <p:nvCxnSpPr>
          <p:cNvPr id="8" name="Straight Arrow Connector 7">
            <a:extLst>
              <a:ext uri="{FF2B5EF4-FFF2-40B4-BE49-F238E27FC236}">
                <a16:creationId xmlns:a16="http://schemas.microsoft.com/office/drawing/2014/main"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506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id="{2B32541A-9886-42AA-AEEC-5F9AF6EC46F9}"/>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14</a:t>
            </a:fld>
            <a:endParaRPr lang="en-US" dirty="0">
              <a:solidFill>
                <a:schemeClr val="bg1"/>
              </a:solidFill>
            </a:endParaRPr>
          </a:p>
        </p:txBody>
      </p:sp>
      <p:sp>
        <p:nvSpPr>
          <p:cNvPr id="8" name="Rectangle: Rounded Corners 7">
            <a:extLst>
              <a:ext uri="{FF2B5EF4-FFF2-40B4-BE49-F238E27FC236}">
                <a16:creationId xmlns:a16="http://schemas.microsoft.com/office/drawing/2014/main"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C0A3BE9-1BB9-4A88-899E-C6810A03288C}"/>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7229A222-B7A2-4CA7-B8B5-4C0167C167C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7" name="Rectangle: Rounded Corners 6">
            <a:extLst>
              <a:ext uri="{FF2B5EF4-FFF2-40B4-BE49-F238E27FC236}">
                <a16:creationId xmlns:a16="http://schemas.microsoft.com/office/drawing/2014/main"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id="{EE21845E-EFBC-4583-827F-17AC90C76A28}"/>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16</a:t>
            </a:fld>
            <a:endParaRPr lang="en-US" dirty="0">
              <a:solidFill>
                <a:schemeClr val="bg1"/>
              </a:solidFill>
            </a:endParaRPr>
          </a:p>
        </p:txBody>
      </p:sp>
      <p:cxnSp>
        <p:nvCxnSpPr>
          <p:cNvPr id="9" name="Straight Arrow Connector 8">
            <a:extLst>
              <a:ext uri="{FF2B5EF4-FFF2-40B4-BE49-F238E27FC236}">
                <a16:creationId xmlns:a16="http://schemas.microsoft.com/office/drawing/2014/main"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id="{B8BBD013-8849-471C-89EF-CD4DAA138CA0}"/>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sp>
        <p:nvSpPr>
          <p:cNvPr id="7" name="Rectangle: Rounded Corners 6">
            <a:extLst>
              <a:ext uri="{FF2B5EF4-FFF2-40B4-BE49-F238E27FC236}">
                <a16:creationId xmlns:a16="http://schemas.microsoft.com/office/drawing/2014/main"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6415659"/>
            <a:ext cx="12192002" cy="437317"/>
            <a:chOff x="1" y="6415659"/>
            <a:chExt cx="12192002" cy="437317"/>
          </a:xfrm>
        </p:grpSpPr>
        <p:sp>
          <p:nvSpPr>
            <p:cNvPr id="12" name="Rectangle 11"/>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2C6DDED-5A81-4ED1-BE39-F80BDCE2A85D}"/>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18</a:t>
            </a:fld>
            <a:endParaRPr lang="en-US" dirty="0">
              <a:solidFill>
                <a:schemeClr val="bg1"/>
              </a:solidFill>
            </a:endParaRPr>
          </a:p>
        </p:txBody>
      </p:sp>
      <p:sp>
        <p:nvSpPr>
          <p:cNvPr id="8" name="Rectangle: Rounded Corners 7">
            <a:extLst>
              <a:ext uri="{FF2B5EF4-FFF2-40B4-BE49-F238E27FC236}">
                <a16:creationId xmlns:a16="http://schemas.microsoft.com/office/drawing/2014/main"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2C6DDED-5A81-4ED1-BE39-F80BDCE2A85D}"/>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19</a:t>
            </a:fld>
            <a:endParaRPr lang="en-US" dirty="0">
              <a:solidFill>
                <a:schemeClr val="bg1"/>
              </a:solidFill>
            </a:endParaRPr>
          </a:p>
        </p:txBody>
      </p:sp>
      <p:sp>
        <p:nvSpPr>
          <p:cNvPr id="8" name="Rectangle: Rounded Corners 7">
            <a:extLst>
              <a:ext uri="{FF2B5EF4-FFF2-40B4-BE49-F238E27FC236}">
                <a16:creationId xmlns:a16="http://schemas.microsoft.com/office/drawing/2014/main"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61EEF27-8DF1-452E-BAD9-385E5098541B}"/>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CC5C48F-8924-4AB4-9D0E-1FA71CD91D09}"/>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78B75DDE-0F34-4CCC-AFCF-DFB51FF38D5A}"/>
              </a:ext>
            </a:extLst>
          </p:cNvPr>
          <p:cNvSpPr>
            <a:spLocks noGrp="1"/>
          </p:cNvSpPr>
          <p:nvPr>
            <p:ph type="sldNum" sz="quarter" idx="12"/>
          </p:nvPr>
        </p:nvSpPr>
        <p:spPr/>
        <p:txBody>
          <a:bodyPr/>
          <a:lstStyle/>
          <a:p>
            <a:fld id="{887B9A8D-1C57-B84A-A36C-FA5B35E2101E}" type="slidenum">
              <a:rPr lang="en-US">
                <a:solidFill>
                  <a:schemeClr val="bg1"/>
                </a:solidFill>
              </a:rPr>
              <a:t>20</a:t>
            </a:fld>
            <a:endParaRPr lang="en-US" dirty="0">
              <a:solidFill>
                <a:schemeClr val="bg1"/>
              </a:solidFill>
            </a:endParaRPr>
          </a:p>
        </p:txBody>
      </p:sp>
      <p:sp>
        <p:nvSpPr>
          <p:cNvPr id="8" name="Rectangle: Rounded Corners 7">
            <a:extLst>
              <a:ext uri="{FF2B5EF4-FFF2-40B4-BE49-F238E27FC236}">
                <a16:creationId xmlns:a16="http://schemas.microsoft.com/office/drawing/2014/main"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902154088"/>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730909977"/>
              </p:ext>
            </p:extLst>
          </p:nvPr>
        </p:nvGraphicFramePr>
        <p:xfrm>
          <a:off x="838200" y="1924167"/>
          <a:ext cx="10401300"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2567594076"/>
              </p:ext>
            </p:extLst>
          </p:nvPr>
        </p:nvGraphicFramePr>
        <p:xfrm>
          <a:off x="838200" y="1784442"/>
          <a:ext cx="104013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779597987"/>
              </p:ext>
            </p:extLst>
          </p:nvPr>
        </p:nvGraphicFramePr>
        <p:xfrm>
          <a:off x="838200" y="1924168"/>
          <a:ext cx="2654300" cy="146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id="{7B549F18-A998-654B-AB2B-15FDA8F550FF}"/>
              </a:ext>
            </a:extLst>
          </p:cNvPr>
          <p:cNvGrpSpPr/>
          <p:nvPr/>
        </p:nvGrpSpPr>
        <p:grpSpPr>
          <a:xfrm>
            <a:off x="3860800" y="2758703"/>
            <a:ext cx="8064500" cy="828251"/>
            <a:chOff x="3740150" y="3607128"/>
            <a:chExt cx="8064500" cy="828251"/>
          </a:xfrm>
        </p:grpSpPr>
        <p:pic>
          <p:nvPicPr>
            <p:cNvPr id="11" name="Picture 10">
              <a:extLst>
                <a:ext uri="{FF2B5EF4-FFF2-40B4-BE49-F238E27FC236}">
                  <a16:creationId xmlns:a16="http://schemas.microsoft.com/office/drawing/2014/main"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id="{3BE9C814-FECB-A94E-9DB1-F3BD711D4DB0}"/>
              </a:ext>
            </a:extLst>
          </p:cNvPr>
          <p:cNvGrpSpPr/>
          <p:nvPr/>
        </p:nvGrpSpPr>
        <p:grpSpPr>
          <a:xfrm>
            <a:off x="838200" y="4258199"/>
            <a:ext cx="8864600" cy="1435100"/>
            <a:chOff x="584200" y="4931085"/>
            <a:chExt cx="8864600" cy="1435100"/>
          </a:xfrm>
        </p:grpSpPr>
        <p:pic>
          <p:nvPicPr>
            <p:cNvPr id="3" name="Picture 2">
              <a:extLst>
                <a:ext uri="{FF2B5EF4-FFF2-40B4-BE49-F238E27FC236}">
                  <a16:creationId xmlns:a16="http://schemas.microsoft.com/office/drawing/2014/main"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p:cNvGraphicFramePr/>
          <p:nvPr>
            <p:extLst>
              <p:ext uri="{D42A27DB-BD31-4B8C-83A1-F6EECF244321}">
                <p14:modId xmlns:p14="http://schemas.microsoft.com/office/powerpoint/2010/main" val="100604344"/>
              </p:ext>
            </p:extLst>
          </p:nvPr>
        </p:nvGraphicFramePr>
        <p:xfrm>
          <a:off x="2032000" y="1717194"/>
          <a:ext cx="6898244" cy="3436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10515600" cy="613069"/>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id="{8544B9E0-E864-3F4B-AF23-2369A9457B23}"/>
              </a:ext>
            </a:extLst>
          </p:cNvPr>
          <p:cNvGraphicFramePr>
            <a:graphicFrameLocks noGrp="1"/>
          </p:cNvGraphicFramePr>
          <p:nvPr>
            <p:ph idx="1"/>
            <p:extLst>
              <p:ext uri="{D42A27DB-BD31-4B8C-83A1-F6EECF244321}">
                <p14:modId xmlns:p14="http://schemas.microsoft.com/office/powerpoint/2010/main" val="4072281283"/>
              </p:ext>
            </p:extLst>
          </p:nvPr>
        </p:nvGraphicFramePr>
        <p:xfrm>
          <a:off x="2162379" y="1385274"/>
          <a:ext cx="786724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11"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3511503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967563" y="361507"/>
            <a:ext cx="10676751" cy="648585"/>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12.12.2019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id="{B1B05F66-63B2-CE43-ABA7-D7799E49636C}"/>
              </a:ext>
            </a:extLst>
          </p:cNvPr>
          <p:cNvSpPr/>
          <p:nvPr/>
        </p:nvSpPr>
        <p:spPr>
          <a:xfrm>
            <a:off x="838199" y="2777887"/>
            <a:ext cx="1838090"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a:t>
            </a:r>
            <a:r>
              <a:rPr lang="de-DE" sz="1100" dirty="0"/>
              <a:t> </a:t>
            </a:r>
          </a:p>
        </p:txBody>
      </p:sp>
      <p:sp>
        <p:nvSpPr>
          <p:cNvPr id="25" name="Pentagon 24">
            <a:extLst>
              <a:ext uri="{FF2B5EF4-FFF2-40B4-BE49-F238E27FC236}">
                <a16:creationId xmlns:a16="http://schemas.microsoft.com/office/drawing/2014/main" id="{7FF13970-46F8-9446-A391-3024EC20C7C2}"/>
              </a:ext>
            </a:extLst>
          </p:cNvPr>
          <p:cNvSpPr/>
          <p:nvPr/>
        </p:nvSpPr>
        <p:spPr>
          <a:xfrm>
            <a:off x="838200" y="3240743"/>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id="{EF3BD237-F1CC-A54C-AB89-2641E7C8B8BF}"/>
              </a:ext>
            </a:extLst>
          </p:cNvPr>
          <p:cNvSpPr/>
          <p:nvPr/>
        </p:nvSpPr>
        <p:spPr>
          <a:xfrm>
            <a:off x="838199" y="3707496"/>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id="{0FEB376C-E42C-E248-985A-E99DAEE8087A}"/>
              </a:ext>
            </a:extLst>
          </p:cNvPr>
          <p:cNvSpPr/>
          <p:nvPr/>
        </p:nvSpPr>
        <p:spPr>
          <a:xfrm>
            <a:off x="838199" y="4126740"/>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id="{F359F336-52D1-354E-96C3-E2371459A463}"/>
              </a:ext>
            </a:extLst>
          </p:cNvPr>
          <p:cNvSpPr/>
          <p:nvPr/>
        </p:nvSpPr>
        <p:spPr>
          <a:xfrm>
            <a:off x="838199" y="4591333"/>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id="{6A34AFAD-0762-B046-8F93-EA663FF9768C}"/>
              </a:ext>
            </a:extLst>
          </p:cNvPr>
          <p:cNvSpPr/>
          <p:nvPr/>
        </p:nvSpPr>
        <p:spPr>
          <a:xfrm>
            <a:off x="838199" y="5055926"/>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id="{CCBA25F2-C320-5749-8951-B5594C7CB0FC}"/>
              </a:ext>
            </a:extLst>
          </p:cNvPr>
          <p:cNvGraphicFramePr>
            <a:graphicFrameLocks noGrp="1"/>
          </p:cNvGraphicFramePr>
          <p:nvPr>
            <p:ph idx="1"/>
            <p:extLst>
              <p:ext uri="{D42A27DB-BD31-4B8C-83A1-F6EECF244321}">
                <p14:modId xmlns:p14="http://schemas.microsoft.com/office/powerpoint/2010/main" val="1509086844"/>
              </p:ext>
            </p:extLst>
          </p:nvPr>
        </p:nvGraphicFramePr>
        <p:xfrm>
          <a:off x="2808509" y="1825624"/>
          <a:ext cx="8835806" cy="4179633"/>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val="1700266876"/>
                    </a:ext>
                  </a:extLst>
                </a:gridCol>
                <a:gridCol w="2243470">
                  <a:extLst>
                    <a:ext uri="{9D8B030D-6E8A-4147-A177-3AD203B41FA5}">
                      <a16:colId xmlns:a16="http://schemas.microsoft.com/office/drawing/2014/main" val="3043287254"/>
                    </a:ext>
                  </a:extLst>
                </a:gridCol>
                <a:gridCol w="2147777">
                  <a:extLst>
                    <a:ext uri="{9D8B030D-6E8A-4147-A177-3AD203B41FA5}">
                      <a16:colId xmlns:a16="http://schemas.microsoft.com/office/drawing/2014/main" val="3762088273"/>
                    </a:ext>
                  </a:extLst>
                </a:gridCol>
                <a:gridCol w="935665">
                  <a:extLst>
                    <a:ext uri="{9D8B030D-6E8A-4147-A177-3AD203B41FA5}">
                      <a16:colId xmlns:a16="http://schemas.microsoft.com/office/drawing/2014/main" val="1884659188"/>
                    </a:ext>
                  </a:extLst>
                </a:gridCol>
                <a:gridCol w="712381">
                  <a:extLst>
                    <a:ext uri="{9D8B030D-6E8A-4147-A177-3AD203B41FA5}">
                      <a16:colId xmlns:a16="http://schemas.microsoft.com/office/drawing/2014/main" val="102688398"/>
                    </a:ext>
                  </a:extLst>
                </a:gridCol>
                <a:gridCol w="777841">
                  <a:extLst>
                    <a:ext uri="{9D8B030D-6E8A-4147-A177-3AD203B41FA5}">
                      <a16:colId xmlns:a16="http://schemas.microsoft.com/office/drawing/2014/main"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val="303895680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the field name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07-12-2019</a:t>
                      </a:r>
                    </a:p>
                    <a:p>
                      <a:pPr algn="ctr"/>
                      <a:endParaRPr lang="de-DE" sz="800" dirty="0"/>
                    </a:p>
                  </a:txBody>
                  <a:tcPr/>
                </a:tc>
                <a:extLst>
                  <a:ext uri="{0D108BD9-81ED-4DB2-BD59-A6C34878D82A}">
                    <a16:rowId xmlns:a16="http://schemas.microsoft.com/office/drawing/2014/main"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4289475998"/>
                  </a:ext>
                </a:extLst>
              </a:tr>
            </a:tbl>
          </a:graphicData>
        </a:graphic>
      </p:graphicFrame>
      <p:sp>
        <p:nvSpPr>
          <p:cNvPr id="30" name="Pentagon 29">
            <a:extLst>
              <a:ext uri="{FF2B5EF4-FFF2-40B4-BE49-F238E27FC236}">
                <a16:creationId xmlns:a16="http://schemas.microsoft.com/office/drawing/2014/main" id="{5C090A93-810F-DE42-A93C-FB20369A44B8}"/>
              </a:ext>
            </a:extLst>
          </p:cNvPr>
          <p:cNvSpPr/>
          <p:nvPr/>
        </p:nvSpPr>
        <p:spPr>
          <a:xfrm>
            <a:off x="838199" y="5507051"/>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340154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3912584150"/>
              </p:ext>
            </p:extLst>
          </p:nvPr>
        </p:nvGraphicFramePr>
        <p:xfrm>
          <a:off x="838200" y="1649896"/>
          <a:ext cx="10515600" cy="4244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69624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charset="0"/>
                <a:ea typeface="Helvetica Neue Condensed" charset="0"/>
                <a:cs typeface="Helvetica Neue Condensed" charset="0"/>
              </a:rPr>
              <a:t>User Interface/ User Experience</a:t>
            </a:r>
            <a:br>
              <a:rPr lang="en-US" b="1" dirty="0" smtClean="0">
                <a:solidFill>
                  <a:srgbClr val="367C2B"/>
                </a:solidFill>
                <a:latin typeface="Helvetica Neue Condensed" charset="0"/>
                <a:ea typeface="Helvetica Neue Condensed" charset="0"/>
                <a:cs typeface="Helvetica Neue Condensed" charset="0"/>
              </a:rPr>
            </a:br>
            <a:r>
              <a:rPr lang="en-US" b="1" dirty="0" smtClean="0">
                <a:solidFill>
                  <a:srgbClr val="367C2B"/>
                </a:solidFill>
                <a:latin typeface="Helvetica Neue Condensed" charset="0"/>
                <a:ea typeface="Helvetica Neue Condensed" charset="0"/>
                <a:cs typeface="Helvetica Neue Condensed" charset="0"/>
              </a:rPr>
              <a:t>CarPlay Documentation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Introduction: CarPlay Navigation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smtClean="0">
                <a:latin typeface="Helvetica Neue"/>
              </a:rPr>
              <a:t>CarPlay </a:t>
            </a:r>
            <a:r>
              <a:rPr lang="en-US" dirty="0">
                <a:latin typeface="Helvetica Neue"/>
              </a:rPr>
              <a:t>navigation apps are designed to look and feel like your app on </a:t>
            </a:r>
            <a:r>
              <a:rPr lang="en-US" dirty="0" smtClean="0">
                <a:latin typeface="Helvetica Neue"/>
              </a:rPr>
              <a:t>iPhone </a:t>
            </a:r>
            <a:r>
              <a:rPr lang="en-US" dirty="0">
                <a:latin typeface="Helvetica Neue"/>
              </a:rPr>
              <a:t>with familiar UI </a:t>
            </a:r>
            <a:r>
              <a:rPr lang="en-US" dirty="0" smtClean="0">
                <a:latin typeface="Helvetica Neue"/>
              </a:rPr>
              <a:t>elements. </a:t>
            </a:r>
            <a:r>
              <a:rPr lang="en-GB" dirty="0" smtClean="0">
                <a:latin typeface="Helvetica Neue"/>
              </a:rPr>
              <a:t>Our application is optimized </a:t>
            </a:r>
            <a:r>
              <a:rPr lang="en-GB" dirty="0">
                <a:latin typeface="Helvetica Neue"/>
              </a:rPr>
              <a:t>for the driving environment </a:t>
            </a:r>
            <a:r>
              <a:rPr lang="en-GB" dirty="0" smtClean="0">
                <a:latin typeface="Helvetica Neue"/>
              </a:rPr>
              <a:t>with brief interactions without commanding </a:t>
            </a:r>
            <a:r>
              <a:rPr lang="en-GB" dirty="0">
                <a:latin typeface="Helvetica Neue"/>
              </a:rPr>
              <a:t>the driver’s </a:t>
            </a:r>
            <a:r>
              <a:rPr lang="en-GB" dirty="0" smtClean="0">
                <a:latin typeface="Helvetica Neue"/>
              </a:rPr>
              <a:t>attention and uses Siri interactions.</a:t>
            </a:r>
          </a:p>
          <a:p>
            <a:pPr algn="ctr"/>
            <a:r>
              <a:rPr lang="en-GB" dirty="0" smtClean="0">
                <a:latin typeface="Helvetica Neue"/>
              </a:rPr>
              <a:t>The on-screen </a:t>
            </a:r>
            <a:r>
              <a:rPr lang="en-GB" dirty="0">
                <a:latin typeface="Helvetica Neue"/>
              </a:rPr>
              <a:t>information is </a:t>
            </a:r>
            <a:r>
              <a:rPr lang="en-GB" dirty="0" smtClean="0">
                <a:latin typeface="Helvetica Neue"/>
              </a:rPr>
              <a:t>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a:t>
            </a:r>
            <a:r>
              <a:rPr lang="en-US" b="1" dirty="0" smtClean="0">
                <a:solidFill>
                  <a:srgbClr val="367C2B"/>
                </a:solidFill>
                <a:latin typeface="Helvetica Neue Condensed" charset="0"/>
                <a:ea typeface="Helvetica Neue Condensed" charset="0"/>
                <a:cs typeface="Helvetica Neue Condensed" charset="0"/>
              </a:rPr>
              <a:t>Siri </a:t>
            </a:r>
            <a:r>
              <a:rPr lang="en-US" b="1" dirty="0">
                <a:solidFill>
                  <a:srgbClr val="367C2B"/>
                </a:solidFill>
                <a:latin typeface="Helvetica Neue Condensed" charset="0"/>
                <a:ea typeface="Helvetica Neue Condensed" charset="0"/>
                <a:cs typeface="Helvetica Neue Condensed" charset="0"/>
              </a:rPr>
              <a:t>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smtClean="0">
                <a:solidFill>
                  <a:srgbClr val="367C2B"/>
                </a:solidFill>
                <a:latin typeface="Helvetica Neue Condensed" charset="0"/>
                <a:ea typeface="Helvetica Neue Condensed" charset="0"/>
                <a:cs typeface="Helvetica Neue Condensed" charset="0"/>
              </a:rPr>
              <a:t>Navigation App Templates</a:t>
            </a:r>
            <a:endParaRPr lang="en-US" sz="4000"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38</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367C2B"/>
                </a:solidFill>
                <a:latin typeface="Helvetica Neue Condensed" charset="0"/>
                <a:ea typeface="Helvetica Neue Condensed" charset="0"/>
                <a:cs typeface="Helvetica Neue Condensed" charset="0"/>
              </a:rPr>
              <a:t>CarPlay Navigation App</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39</a:t>
            </a:fld>
            <a:endParaRPr lang="en-US" dirty="0">
              <a:solidFill>
                <a:schemeClr val="bg1">
                  <a:lumMod val="95000"/>
                </a:schemeClr>
              </a:solidFill>
            </a:endParaRPr>
          </a:p>
        </p:txBody>
      </p:sp>
      <p:sp>
        <p:nvSpPr>
          <p:cNvPr id="39" name="TextBox 38"/>
          <p:cNvSpPr txBox="1"/>
          <p:nvPr/>
        </p:nvSpPr>
        <p:spPr>
          <a:xfrm>
            <a:off x="2757054" y="2641140"/>
            <a:ext cx="9434946"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smtClean="0">
                <a:latin typeface="Helvetica Neue"/>
              </a:rPr>
              <a:t>User experience guidelines from John Deere.</a:t>
            </a:r>
          </a:p>
          <a:p>
            <a:pPr marL="285750" indent="-285750">
              <a:lnSpc>
                <a:spcPct val="150000"/>
              </a:lnSpc>
              <a:buFont typeface="Arial" panose="020B0604020202020204" pitchFamily="34" charset="0"/>
              <a:buChar char="•"/>
            </a:pPr>
            <a:r>
              <a:rPr lang="en-US" b="1" dirty="0">
                <a:latin typeface="Helvetica Neue"/>
              </a:rPr>
              <a:t>User experience </a:t>
            </a:r>
            <a:r>
              <a:rPr lang="en-US" b="1" dirty="0" smtClean="0">
                <a:latin typeface="Helvetica Neue"/>
              </a:rPr>
              <a:t>guidelines from Apple developer page</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40</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42</a:t>
            </a:fld>
            <a:endParaRPr lang="en-US" dirty="0">
              <a:solidFill>
                <a:schemeClr val="bg1">
                  <a:lumMod val="95000"/>
                </a:schemeClr>
              </a:solidFill>
            </a:endParaRPr>
          </a:p>
        </p:txBody>
      </p:sp>
      <p:sp>
        <p:nvSpPr>
          <p:cNvPr id="11" name="Freeform 10"/>
          <p:cNvSpPr/>
          <p:nvPr/>
        </p:nvSpPr>
        <p:spPr>
          <a:xfrm>
            <a:off x="2503173" y="1588183"/>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p:txBody>
      </p:sp>
      <p:sp>
        <p:nvSpPr>
          <p:cNvPr id="12" name="Freeform 11"/>
          <p:cNvSpPr/>
          <p:nvPr/>
        </p:nvSpPr>
        <p:spPr>
          <a:xfrm>
            <a:off x="5052959"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p:txBody>
      </p:sp>
      <p:sp>
        <p:nvSpPr>
          <p:cNvPr id="14" name="Freeform 13"/>
          <p:cNvSpPr/>
          <p:nvPr/>
        </p:nvSpPr>
        <p:spPr>
          <a:xfrm>
            <a:off x="6811805"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p:txBody>
      </p:sp>
      <p:sp>
        <p:nvSpPr>
          <p:cNvPr id="15" name="Freeform 14"/>
          <p:cNvSpPr/>
          <p:nvPr/>
        </p:nvSpPr>
        <p:spPr>
          <a:xfrm>
            <a:off x="2503173" y="3044571"/>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p:txBody>
      </p:sp>
      <p:sp>
        <p:nvSpPr>
          <p:cNvPr id="16" name="Freeform 15"/>
          <p:cNvSpPr/>
          <p:nvPr/>
        </p:nvSpPr>
        <p:spPr>
          <a:xfrm>
            <a:off x="5052959"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p:txBody>
      </p:sp>
      <p:sp>
        <p:nvSpPr>
          <p:cNvPr id="17" name="Freeform 16"/>
          <p:cNvSpPr/>
          <p:nvPr/>
        </p:nvSpPr>
        <p:spPr>
          <a:xfrm>
            <a:off x="6811805"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p:txBody>
      </p:sp>
      <p:sp>
        <p:nvSpPr>
          <p:cNvPr id="18" name="Freeform 17"/>
          <p:cNvSpPr/>
          <p:nvPr/>
        </p:nvSpPr>
        <p:spPr>
          <a:xfrm>
            <a:off x="2503173" y="4500959"/>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p:txBody>
      </p:sp>
      <p:sp>
        <p:nvSpPr>
          <p:cNvPr id="19" name="Freeform 18"/>
          <p:cNvSpPr/>
          <p:nvPr/>
        </p:nvSpPr>
        <p:spPr>
          <a:xfrm>
            <a:off x="5052959"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p:txBody>
      </p:sp>
      <p:sp>
        <p:nvSpPr>
          <p:cNvPr id="20" name="Freeform 19"/>
          <p:cNvSpPr/>
          <p:nvPr/>
        </p:nvSpPr>
        <p:spPr>
          <a:xfrm>
            <a:off x="6811805"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p:txBody>
      </p:sp>
    </p:spTree>
    <p:extLst>
      <p:ext uri="{BB962C8B-B14F-4D97-AF65-F5344CB8AC3E}">
        <p14:creationId xmlns:p14="http://schemas.microsoft.com/office/powerpoint/2010/main" val="12236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18" grpId="0" animBg="1"/>
      <p:bldP spid="19" grpId="0"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44</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349884" y="741405"/>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smtClean="0">
              <a:latin typeface="Helvetica Neue" charset="0"/>
              <a:ea typeface="Helvetica Neue" charset="0"/>
              <a:cs typeface="Helvetica Neue" charset="0"/>
            </a:endParaRPr>
          </a:p>
          <a:p>
            <a:pPr algn="ctr"/>
            <a:r>
              <a:rPr lang="en-US" dirty="0" smtClean="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endParaRPr lang="en-US" dirty="0" smtClean="0">
              <a:latin typeface="Helvetica Neue" charset="0"/>
              <a:ea typeface="Helvetica Neue" charset="0"/>
              <a:cs typeface="Helvetica Neue" charset="0"/>
            </a:endParaRPr>
          </a:p>
          <a:p>
            <a:pPr algn="ctr"/>
            <a:r>
              <a:rPr lang="en-US" dirty="0" smtClean="0">
                <a:latin typeface="Helvetica Neue" charset="0"/>
                <a:ea typeface="Helvetica Neue" charset="0"/>
                <a:cs typeface="Helvetica Neue" charset="0"/>
              </a:rPr>
              <a:t>Katarina</a:t>
            </a:r>
          </a:p>
          <a:p>
            <a:pPr algn="ctr"/>
            <a:r>
              <a:rPr lang="en-US" dirty="0" err="1" smtClean="0">
                <a:latin typeface="Helvetica Neue" charset="0"/>
                <a:ea typeface="Helvetica Neue" charset="0"/>
                <a:cs typeface="Helvetica Neue" charset="0"/>
              </a:rPr>
              <a:t>Priyom</a:t>
            </a:r>
            <a:endParaRPr lang="en-US" dirty="0" smtClean="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endParaRPr lang="en-US" dirty="0" smtClean="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r>
              <a:rPr lang="en-US" dirty="0" smtClean="0">
                <a:latin typeface="Helvetica Neue" charset="0"/>
                <a:ea typeface="Helvetica Neue" charset="0"/>
                <a:cs typeface="Helvetica Neue" charset="0"/>
              </a:rPr>
              <a:t/>
            </a:r>
            <a:br>
              <a:rPr lang="en-US" dirty="0" smtClean="0">
                <a:latin typeface="Helvetica Neue" charset="0"/>
                <a:ea typeface="Helvetica Neue" charset="0"/>
                <a:cs typeface="Helvetica Neue" charset="0"/>
              </a:rPr>
            </a:br>
            <a:r>
              <a:rPr lang="en-US" dirty="0" err="1" smtClean="0">
                <a:latin typeface="Helvetica Neue" charset="0"/>
                <a:ea typeface="Helvetica Neue" charset="0"/>
                <a:cs typeface="Helvetica Neue" charset="0"/>
              </a:rPr>
              <a:t>Talant</a:t>
            </a:r>
            <a:endParaRPr lang="en-US" dirty="0" smtClean="0">
              <a:latin typeface="Helvetica Neue" charset="0"/>
              <a:ea typeface="Helvetica Neue" charset="0"/>
              <a:cs typeface="Helvetica Neue" charset="0"/>
            </a:endParaRPr>
          </a:p>
          <a:p>
            <a:pPr algn="ctr"/>
            <a:r>
              <a:rPr lang="en-US" dirty="0" err="1" smtClean="0">
                <a:latin typeface="Helvetica Neue" charset="0"/>
                <a:ea typeface="Helvetica Neue" charset="0"/>
                <a:cs typeface="Helvetica Neue" charset="0"/>
              </a:rPr>
              <a:t>Mahrukh</a:t>
            </a:r>
            <a:endParaRPr lang="en-US" dirty="0" smtClean="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Mr. Ralf Carbon</a:t>
            </a:r>
          </a:p>
          <a:p>
            <a:pPr algn="ctr"/>
            <a:r>
              <a:rPr lang="en-US" dirty="0" smtClean="0">
                <a:latin typeface="Helvetica Neue" charset="0"/>
                <a:ea typeface="Helvetica Neue" charset="0"/>
                <a:cs typeface="Helvetica Neue" charset="0"/>
              </a:rPr>
              <a:t>Mr. Patrick </a:t>
            </a:r>
            <a:r>
              <a:rPr lang="en-US" dirty="0" err="1" smtClean="0">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Supervisors</a:t>
            </a:r>
            <a:endParaRPr lang="en-US" dirty="0">
              <a:latin typeface="Helvetica Neue" charset="0"/>
              <a:ea typeface="Helvetica Neue" charset="0"/>
              <a:cs typeface="Helvetica Neue" charset="0"/>
            </a:endParaRP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smtClean="0">
                <a:latin typeface="Helvetica Neue" charset="0"/>
                <a:ea typeface="Helvetica Neue" charset="0"/>
                <a:cs typeface="Helvetica Neue" charset="0"/>
              </a:rPr>
              <a:t>Functional requirements</a:t>
            </a:r>
          </a:p>
          <a:p>
            <a:pPr marL="285750" indent="-285750" algn="ctr">
              <a:buFont typeface="Arial" charset="0"/>
              <a:buChar char="•"/>
            </a:pPr>
            <a:r>
              <a:rPr lang="en-US" dirty="0" smtClean="0">
                <a:latin typeface="Helvetica Neue" charset="0"/>
                <a:ea typeface="Helvetica Neue" charset="0"/>
                <a:cs typeface="Helvetica Neue" charset="0"/>
              </a:rPr>
              <a:t>Use cases</a:t>
            </a:r>
          </a:p>
          <a:p>
            <a:pPr marL="285750" indent="-285750" algn="ctr">
              <a:buFont typeface="Arial" charset="0"/>
              <a:buChar char="•"/>
            </a:pPr>
            <a:r>
              <a:rPr lang="en-US" dirty="0" smtClean="0">
                <a:latin typeface="Helvetica Neue" charset="0"/>
                <a:ea typeface="Helvetica Neue" charset="0"/>
                <a:cs typeface="Helvetica Neue" charset="0"/>
              </a:rPr>
              <a:t>Architecture</a:t>
            </a:r>
          </a:p>
          <a:p>
            <a:pPr marL="285750" indent="-285750" algn="ctr">
              <a:buFont typeface="Arial" charset="0"/>
              <a:buChar char="•"/>
            </a:pPr>
            <a:r>
              <a:rPr lang="en-US" dirty="0" smtClean="0">
                <a:latin typeface="Helvetica Neue" charset="0"/>
                <a:ea typeface="Helvetica Neue" charset="0"/>
                <a:cs typeface="Helvetica Neue" charset="0"/>
              </a:rPr>
              <a:t>Prototyping and UX design</a:t>
            </a:r>
          </a:p>
          <a:p>
            <a:pPr marL="285750" indent="-285750" algn="ctr">
              <a:buFont typeface="Arial" charset="0"/>
              <a:buChar char="•"/>
            </a:pPr>
            <a:r>
              <a:rPr lang="en-US" dirty="0" err="1" smtClean="0">
                <a:latin typeface="Helvetica Neue" charset="0"/>
                <a:ea typeface="Helvetica Neue" charset="0"/>
                <a:cs typeface="Helvetica Neue" charset="0"/>
              </a:rPr>
              <a:t>CarPlay</a:t>
            </a:r>
            <a:r>
              <a:rPr lang="en-US" dirty="0" smtClean="0">
                <a:latin typeface="Helvetica Neue" charset="0"/>
                <a:ea typeface="Helvetica Neue" charset="0"/>
                <a:cs typeface="Helvetica Neue" charset="0"/>
              </a:rPr>
              <a:t> application</a:t>
            </a:r>
          </a:p>
          <a:p>
            <a:pPr marL="285750" indent="-285750" algn="ctr">
              <a:buFont typeface="Arial" charset="0"/>
              <a:buChar char="•"/>
            </a:pPr>
            <a:r>
              <a:rPr lang="en-US" dirty="0" smtClean="0">
                <a:latin typeface="Helvetica Neue" charset="0"/>
                <a:ea typeface="Helvetica Neue" charset="0"/>
                <a:cs typeface="Helvetica Neue" charset="0"/>
              </a:rPr>
              <a:t>Testing</a:t>
            </a:r>
          </a:p>
          <a:p>
            <a:pPr marL="285750" indent="-285750" algn="ctr">
              <a:buFont typeface="Arial" charset="0"/>
              <a:buChar char="•"/>
            </a:pPr>
            <a:r>
              <a:rPr lang="en-US" dirty="0" smtClean="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339144" y="1232560"/>
            <a:ext cx="1149178" cy="7599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charset="0"/>
                <a:ea typeface="Helvetica Neue" charset="0"/>
                <a:cs typeface="Helvetica Neue" charset="0"/>
              </a:rPr>
              <a:t>Discussion, R&amp;D, idea</a:t>
            </a:r>
            <a:endParaRPr lang="en-US" dirty="0">
              <a:latin typeface="Helvetica Neue" charset="0"/>
              <a:ea typeface="Helvetica Neue" charset="0"/>
              <a:cs typeface="Helvetica Neue" charset="0"/>
            </a:endParaRP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966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pic>
        <p:nvPicPr>
          <p:cNvPr id="7" name="Graphic 7">
            <a:extLst>
              <a:ext uri="{FF2B5EF4-FFF2-40B4-BE49-F238E27FC236}">
                <a16:creationId xmlns:a16="http://schemas.microsoft.com/office/drawing/2014/main" id="{0CAFFE40-85B0-45F9-AB7B-9E46456FCC1D}"/>
              </a:ext>
            </a:extLst>
          </p:cNvPr>
          <p:cNvPicPr>
            <a:picLocks noGrp="1" noChangeAspect="1"/>
          </p:cNvPicPr>
          <p:nvPr>
            <p:ph idx="1"/>
          </p:nvPr>
        </p:nvPicPr>
        <p:blipFill>
          <a:blip r:embed="rId2">
            <a:extLst>
              <a:ext uri="{96DAC541-7B7A-43D3-8B79-37D633B846F1}">
                <asvg:svgBlip xmlns="" xmlns:asvg="http://schemas.microsoft.com/office/drawing/2016/SVG/main" r:embed="rId3"/>
              </a:ext>
            </a:extLst>
          </a:blip>
          <a:stretch>
            <a:fillRect/>
          </a:stretch>
        </p:blipFill>
        <p:spPr>
          <a:xfrm>
            <a:off x="1018602" y="3029773"/>
            <a:ext cx="1201087" cy="1293931"/>
          </a:xfrm>
        </p:spPr>
      </p:pic>
      <p:sp>
        <p:nvSpPr>
          <p:cNvPr id="4" name="Date Placeholder 3">
            <a:extLst>
              <a:ext uri="{FF2B5EF4-FFF2-40B4-BE49-F238E27FC236}">
                <a16:creationId xmlns:a16="http://schemas.microsoft.com/office/drawing/2014/main"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6</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id="{719119A6-3153-4784-A3D8-E6A2546EC69C}"/>
              </a:ext>
            </a:extLst>
          </p:cNvPr>
          <p:cNvPicPr>
            <a:picLocks noChangeAspect="1"/>
          </p:cNvPicPr>
          <p:nvPr/>
        </p:nvPicPr>
        <p:blipFill>
          <a:blip r:embed="rId4"/>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id="{31F33240-EEE7-484C-AB8F-07E7309031F0}"/>
              </a:ext>
            </a:extLst>
          </p:cNvPr>
          <p:cNvPicPr>
            <a:picLocks noChangeAspect="1"/>
          </p:cNvPicPr>
          <p:nvPr/>
        </p:nvPicPr>
        <p:blipFill>
          <a:blip r:embed="rId5"/>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id="{A0D11438-FEE7-4C6D-9F48-BB721CD4CD9C}"/>
              </a:ext>
            </a:extLst>
          </p:cNvPr>
          <p:cNvPicPr>
            <a:picLocks noChangeAspect="1"/>
          </p:cNvPicPr>
          <p:nvPr/>
        </p:nvPicPr>
        <p:blipFill>
          <a:blip r:embed="rId6"/>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id="{C1D6F3D1-7218-4298-982F-ACA4DAAC01BE}"/>
              </a:ext>
            </a:extLst>
          </p:cNvPr>
          <p:cNvPicPr>
            <a:picLocks noChangeAspect="1"/>
          </p:cNvPicPr>
          <p:nvPr/>
        </p:nvPicPr>
        <p:blipFill>
          <a:blip r:embed="rId7"/>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id="{CB73EE7B-333A-4509-B345-2491055A0D87}"/>
              </a:ext>
            </a:extLst>
          </p:cNvPr>
          <p:cNvSpPr>
            <a:spLocks noGrp="1"/>
          </p:cNvSpPr>
          <p:nvPr>
            <p:ph type="dt" sz="half" idx="10"/>
          </p:nvPr>
        </p:nvSpPr>
        <p:spPr>
          <a:xfrm>
            <a:off x="838200" y="6410140"/>
            <a:ext cx="2743200" cy="365125"/>
          </a:xfrm>
        </p:spPr>
        <p:txBody>
          <a:bodyPr/>
          <a:lstStyle/>
          <a:p>
            <a:r>
              <a:rPr lang="en-US" smtClean="0">
                <a:solidFill>
                  <a:schemeClr val="bg1"/>
                </a:solidFill>
              </a:rPr>
              <a:t>12.12.2019</a:t>
            </a:r>
            <a:endParaRPr lang="en-US">
              <a:solidFill>
                <a:schemeClr val="bg1"/>
              </a:solidFill>
            </a:endParaRPr>
          </a:p>
        </p:txBody>
      </p:sp>
      <p:sp>
        <p:nvSpPr>
          <p:cNvPr id="5" name="Footer Placeholder 4">
            <a:extLst>
              <a:ext uri="{FF2B5EF4-FFF2-40B4-BE49-F238E27FC236}">
                <a16:creationId xmlns:a16="http://schemas.microsoft.com/office/drawing/2014/main"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7</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spTree>
    <p:extLst>
      <p:ext uri="{BB962C8B-B14F-4D97-AF65-F5344CB8AC3E}">
        <p14:creationId xmlns:p14="http://schemas.microsoft.com/office/powerpoint/2010/main" val="1050838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sp>
        <p:nvSpPr>
          <p:cNvPr id="11" name="TextBox 10">
            <a:extLst>
              <a:ext uri="{FF2B5EF4-FFF2-40B4-BE49-F238E27FC236}">
                <a16:creationId xmlns:a16="http://schemas.microsoft.com/office/drawing/2014/main"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371</TotalTime>
  <Words>2159</Words>
  <Application>Microsoft Office PowerPoint</Application>
  <PresentationFormat>Widescreen</PresentationFormat>
  <Paragraphs>558</Paragraphs>
  <Slides>46</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Calibri Light</vt:lpstr>
      <vt:lpstr>Consolas</vt:lpstr>
      <vt:lpstr>Helvetica Neue</vt:lpstr>
      <vt:lpstr>Helvetica Neue Condensed</vt:lpstr>
      <vt:lpstr>Helvetica Neue Light</vt:lpstr>
      <vt:lpstr>Helvetica Neue Medium</vt:lpstr>
      <vt:lpstr>Times New Roman</vt:lpstr>
      <vt:lpstr>Tw Cen MT</vt:lpstr>
      <vt:lpstr>Office Theme</vt:lpstr>
      <vt:lpstr>PowerPoint Presentation</vt:lpstr>
      <vt:lpstr>Requirements Engineering</vt:lpstr>
      <vt:lpstr>Constraints</vt:lpstr>
      <vt:lpstr>Methodology &amp; Lessons Learned</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CarPlay Classes</vt:lpstr>
      <vt:lpstr>MapKit Classes</vt:lpstr>
      <vt:lpstr>Realm Classes</vt:lpstr>
      <vt:lpstr>Siri Classes</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lpstr>User Interface/ User Experience CarPlay Documentation</vt:lpstr>
      <vt:lpstr>Introduction: CarPlay Navigation</vt:lpstr>
      <vt:lpstr>CarPlay Navigation Guidelines Followed</vt:lpstr>
      <vt:lpstr>CarPlay Siri Guidelines Followed</vt:lpstr>
      <vt:lpstr>Navigation App Templates</vt:lpstr>
      <vt:lpstr>CarPlay Navigation App</vt:lpstr>
      <vt:lpstr>Project Management</vt:lpstr>
      <vt:lpstr>Project Management (Responsibilities)</vt:lpstr>
      <vt:lpstr>Project Management (Methodologies)</vt:lpstr>
      <vt:lpstr>Project Management (Flow)</vt:lpstr>
      <vt:lpstr>Project Management (Tools)</vt:lpstr>
      <vt:lpstr>Project Management (Improvements)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Nazrul Islam Arif</cp:lastModifiedBy>
  <cp:revision>394</cp:revision>
  <dcterms:created xsi:type="dcterms:W3CDTF">2019-10-21T07:54:10Z</dcterms:created>
  <dcterms:modified xsi:type="dcterms:W3CDTF">2019-12-12T20:30:56Z</dcterms:modified>
</cp:coreProperties>
</file>